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0" r:id="rId1"/>
    <p:sldMasterId id="2147483701" r:id="rId2"/>
  </p:sldMasterIdLst>
  <p:notesMasterIdLst>
    <p:notesMasterId r:id="rId18"/>
  </p:notesMasterIdLst>
  <p:sldIdLst>
    <p:sldId id="256" r:id="rId3"/>
    <p:sldId id="270" r:id="rId4"/>
    <p:sldId id="263" r:id="rId5"/>
    <p:sldId id="281" r:id="rId6"/>
    <p:sldId id="282" r:id="rId7"/>
    <p:sldId id="286" r:id="rId8"/>
    <p:sldId id="288" r:id="rId9"/>
    <p:sldId id="283" r:id="rId10"/>
    <p:sldId id="287" r:id="rId11"/>
    <p:sldId id="284" r:id="rId12"/>
    <p:sldId id="289" r:id="rId13"/>
    <p:sldId id="285" r:id="rId14"/>
    <p:sldId id="290" r:id="rId15"/>
    <p:sldId id="272" r:id="rId16"/>
    <p:sldId id="276" r:id="rId17"/>
  </p:sldIdLst>
  <p:sldSz cx="9144000" cy="5143500" type="screen16x9"/>
  <p:notesSz cx="6858000" cy="9144000"/>
  <p:embeddedFontLst>
    <p:embeddedFont>
      <p:font typeface="Archivo Black" panose="020B0604020202020204" charset="0"/>
      <p:regular r:id="rId19"/>
    </p:embeddedFont>
    <p:embeddedFont>
      <p:font typeface="Batang" panose="02030600000101010101" pitchFamily="18" charset="-127"/>
      <p:regular r:id="rId20"/>
    </p:embeddedFont>
    <p:embeddedFont>
      <p:font typeface="Calibri" panose="020F0502020204030204" pitchFamily="34" charset="0"/>
      <p:regular r:id="rId21"/>
      <p:bold r:id="rId22"/>
      <p:italic r:id="rId23"/>
      <p:boldItalic r:id="rId24"/>
    </p:embeddedFont>
    <p:embeddedFont>
      <p:font typeface="Caveat" panose="020B0604020202020204" charset="0"/>
      <p:regular r:id="rId25"/>
      <p:bold r:id="rId26"/>
    </p:embeddedFont>
    <p:embeddedFont>
      <p:font typeface="Congenial Black" panose="02000503040000020004" pitchFamily="2" charset="0"/>
      <p:bold r:id="rId27"/>
      <p:boldItalic r:id="rId28"/>
    </p:embeddedFont>
    <p:embeddedFont>
      <p:font typeface="Corbel" panose="020B0503020204020204" pitchFamily="34" charset="0"/>
      <p:regular r:id="rId29"/>
      <p:bold r:id="rId30"/>
      <p:italic r:id="rId31"/>
      <p:boldItalic r:id="rId32"/>
    </p:embeddedFont>
    <p:embeddedFont>
      <p:font typeface="Fira Sans Extra Condensed Medium" panose="020B0604020202020204" charset="0"/>
      <p:regular r:id="rId33"/>
      <p:bold r:id="rId34"/>
      <p:italic r:id="rId35"/>
      <p:boldItalic r:id="rId36"/>
    </p:embeddedFont>
    <p:embeddedFont>
      <p:font typeface="Gaegu" pitchFamily="2" charset="0"/>
      <p:regular r:id="rId37"/>
      <p:bold r:id="rId38"/>
    </p:embeddedFont>
    <p:embeddedFont>
      <p:font typeface="Karla" pitchFamily="2" charset="0"/>
      <p:regular r:id="rId39"/>
      <p:bold r:id="rId40"/>
      <p:italic r:id="rId41"/>
      <p:boldItalic r:id="rId42"/>
    </p:embeddedFont>
    <p:embeddedFont>
      <p:font typeface="Karla Medium" pitchFamily="2" charset="0"/>
      <p:regular r:id="rId43"/>
      <p:bold r:id="rId44"/>
      <p:italic r:id="rId45"/>
      <p:boldItalic r:id="rId46"/>
    </p:embeddedFont>
    <p:embeddedFont>
      <p:font typeface="Poppins" panose="00000500000000000000" pitchFamily="2" charset="0"/>
      <p:regular r:id="rId47"/>
      <p:bold r:id="rId48"/>
      <p:italic r:id="rId49"/>
      <p:boldItalic r:id="rId50"/>
    </p:embeddedFont>
    <p:embeddedFont>
      <p:font typeface="Viga" panose="020B0604020202020204" charset="0"/>
      <p:regular r:id="rId51"/>
    </p:embeddedFont>
    <p:embeddedFont>
      <p:font typeface="Work Sans" pitchFamily="2" charset="0"/>
      <p:regular r:id="rId52"/>
      <p:bold r:id="rId53"/>
      <p:italic r:id="rId54"/>
      <p:boldItalic r:id="rId55"/>
    </p:embeddedFont>
    <p:embeddedFont>
      <p:font typeface="Work Sans ExtraBold" pitchFamily="2" charset="0"/>
      <p:bold r:id="rId56"/>
      <p:boldItalic r:id="rId57"/>
    </p:embeddedFont>
    <p:embeddedFont>
      <p:font typeface="Work Sans Medium" pitchFamily="2" charset="0"/>
      <p:regular r:id="rId58"/>
      <p:bold r:id="rId59"/>
      <p:italic r:id="rId60"/>
      <p:bold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C53334D-4894-4191-9658-8094CDA790DD}">
  <a:tblStyle styleId="{EC53334D-4894-4191-9658-8094CDA790D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6" d="100"/>
          <a:sy n="96" d="100"/>
        </p:scale>
        <p:origin x="2034" y="8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47" Type="http://schemas.openxmlformats.org/officeDocument/2006/relationships/font" Target="fonts/font29.fntdata"/><Relationship Id="rId50" Type="http://schemas.openxmlformats.org/officeDocument/2006/relationships/font" Target="fonts/font32.fntdata"/><Relationship Id="rId55" Type="http://schemas.openxmlformats.org/officeDocument/2006/relationships/font" Target="fonts/font37.fntdata"/><Relationship Id="rId63"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11.fntdata"/><Relationship Id="rId11" Type="http://schemas.openxmlformats.org/officeDocument/2006/relationships/slide" Target="slides/slide9.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font" Target="fonts/font27.fntdata"/><Relationship Id="rId53" Type="http://schemas.openxmlformats.org/officeDocument/2006/relationships/font" Target="fonts/font35.fntdata"/><Relationship Id="rId58" Type="http://schemas.openxmlformats.org/officeDocument/2006/relationships/font" Target="fonts/font40.fntdata"/><Relationship Id="rId5" Type="http://schemas.openxmlformats.org/officeDocument/2006/relationships/slide" Target="slides/slide3.xml"/><Relationship Id="rId61" Type="http://schemas.openxmlformats.org/officeDocument/2006/relationships/font" Target="fonts/font43.fntdata"/><Relationship Id="rId19" Type="http://schemas.openxmlformats.org/officeDocument/2006/relationships/font" Target="fonts/font1.fntdata"/><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font" Target="fonts/font25.fntdata"/><Relationship Id="rId48" Type="http://schemas.openxmlformats.org/officeDocument/2006/relationships/font" Target="fonts/font30.fntdata"/><Relationship Id="rId56" Type="http://schemas.openxmlformats.org/officeDocument/2006/relationships/font" Target="fonts/font38.fntdata"/><Relationship Id="rId64"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3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font" Target="fonts/font28.fntdata"/><Relationship Id="rId59" Type="http://schemas.openxmlformats.org/officeDocument/2006/relationships/font" Target="fonts/font41.fntdata"/><Relationship Id="rId20" Type="http://schemas.openxmlformats.org/officeDocument/2006/relationships/font" Target="fonts/font2.fntdata"/><Relationship Id="rId41" Type="http://schemas.openxmlformats.org/officeDocument/2006/relationships/font" Target="fonts/font23.fntdata"/><Relationship Id="rId54" Type="http://schemas.openxmlformats.org/officeDocument/2006/relationships/font" Target="fonts/font36.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49" Type="http://schemas.openxmlformats.org/officeDocument/2006/relationships/font" Target="fonts/font31.fntdata"/><Relationship Id="rId57" Type="http://schemas.openxmlformats.org/officeDocument/2006/relationships/font" Target="fonts/font39.fntdata"/><Relationship Id="rId10" Type="http://schemas.openxmlformats.org/officeDocument/2006/relationships/slide" Target="slides/slide8.xml"/><Relationship Id="rId31" Type="http://schemas.openxmlformats.org/officeDocument/2006/relationships/font" Target="fonts/font13.fntdata"/><Relationship Id="rId44" Type="http://schemas.openxmlformats.org/officeDocument/2006/relationships/font" Target="fonts/font26.fntdata"/><Relationship Id="rId52" Type="http://schemas.openxmlformats.org/officeDocument/2006/relationships/font" Target="fonts/font34.fntdata"/><Relationship Id="rId60" Type="http://schemas.openxmlformats.org/officeDocument/2006/relationships/font" Target="fonts/font42.fntdata"/><Relationship Id="rId65"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notesMaster" Target="notesMasters/notesMaster1.xml"/><Relationship Id="rId39" Type="http://schemas.openxmlformats.org/officeDocument/2006/relationships/font" Target="fonts/font21.fntdata"/></Relationships>
</file>

<file path=ppt/media/image1.jpg>
</file>

<file path=ppt/media/image2.jpeg>
</file>

<file path=ppt/media/image3.jp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24bf727956c_6_7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24bf727956c_6_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4bf727956c_6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4bf727956c_6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1378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4bf727956c_6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4bf727956c_6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67945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4bf727956c_6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4bf727956c_6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5788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4bf727956c_6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4bf727956c_6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8350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2"/>
        <p:cNvGrpSpPr/>
        <p:nvPr/>
      </p:nvGrpSpPr>
      <p:grpSpPr>
        <a:xfrm>
          <a:off x="0" y="0"/>
          <a:ext cx="0" cy="0"/>
          <a:chOff x="0" y="0"/>
          <a:chExt cx="0" cy="0"/>
        </a:xfrm>
      </p:grpSpPr>
      <p:sp>
        <p:nvSpPr>
          <p:cNvPr id="1133" name="Google Shape;1133;g24bf727956c_6_1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4" name="Google Shape;1134;g24bf727956c_6_1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24bf727956c_6_10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24bf727956c_6_10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
        <p:cNvGrpSpPr/>
        <p:nvPr/>
      </p:nvGrpSpPr>
      <p:grpSpPr>
        <a:xfrm>
          <a:off x="0" y="0"/>
          <a:ext cx="0" cy="0"/>
          <a:chOff x="0" y="0"/>
          <a:chExt cx="0" cy="0"/>
        </a:xfrm>
      </p:grpSpPr>
      <p:sp>
        <p:nvSpPr>
          <p:cNvPr id="1111" name="Google Shape;1111;g24bf727956c_6_10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2" name="Google Shape;1112;g24bf727956c_6_10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4bf727956c_6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4bf727956c_6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4bf727956c_6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4bf727956c_6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9263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4bf727956c_6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4bf727956c_6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70113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4bf727956c_6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4bf727956c_6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22268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4bf727956c_6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4bf727956c_6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18084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4bf727956c_6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4bf727956c_6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67438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4bf727956c_6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4bf727956c_6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96596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s://slidesgo.com/"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hyperlink" Target="https://slidesgo.com/" TargetMode="External"/><Relationship Id="rId2" Type="http://schemas.openxmlformats.org/officeDocument/2006/relationships/image" Target="../media/image1.jpg"/><Relationship Id="rId1" Type="http://schemas.openxmlformats.org/officeDocument/2006/relationships/slideMaster" Target="../slideMasters/slideMaster2.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0" name="Google Shape;10;p2"/>
          <p:cNvSpPr txBox="1">
            <a:spLocks noGrp="1"/>
          </p:cNvSpPr>
          <p:nvPr>
            <p:ph type="subTitle" idx="1"/>
          </p:nvPr>
        </p:nvSpPr>
        <p:spPr>
          <a:xfrm>
            <a:off x="5096275" y="1159475"/>
            <a:ext cx="3376500" cy="25395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 name="Google Shape;11;p2"/>
          <p:cNvSpPr txBox="1">
            <a:spLocks noGrp="1"/>
          </p:cNvSpPr>
          <p:nvPr>
            <p:ph type="subTitle" idx="2"/>
          </p:nvPr>
        </p:nvSpPr>
        <p:spPr>
          <a:xfrm>
            <a:off x="5117737" y="3673575"/>
            <a:ext cx="3376500" cy="43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2" name="Google Shape;12;p2"/>
          <p:cNvGrpSpPr/>
          <p:nvPr/>
        </p:nvGrpSpPr>
        <p:grpSpPr>
          <a:xfrm>
            <a:off x="568922" y="401363"/>
            <a:ext cx="1926668" cy="3393468"/>
            <a:chOff x="568922" y="401363"/>
            <a:chExt cx="1926668" cy="3393468"/>
          </a:xfrm>
        </p:grpSpPr>
        <p:sp>
          <p:nvSpPr>
            <p:cNvPr id="13" name="Google Shape;13;p2"/>
            <p:cNvSpPr/>
            <p:nvPr/>
          </p:nvSpPr>
          <p:spPr>
            <a:xfrm>
              <a:off x="599768" y="438391"/>
              <a:ext cx="1885494" cy="3298824"/>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68922" y="401363"/>
              <a:ext cx="1926668" cy="3393468"/>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a:off x="2664147" y="360675"/>
            <a:ext cx="1926668" cy="3393468"/>
            <a:chOff x="2664147" y="360675"/>
            <a:chExt cx="1926668" cy="3393468"/>
          </a:xfrm>
        </p:grpSpPr>
        <p:sp>
          <p:nvSpPr>
            <p:cNvPr id="16" name="Google Shape;16;p2"/>
            <p:cNvSpPr/>
            <p:nvPr/>
          </p:nvSpPr>
          <p:spPr>
            <a:xfrm>
              <a:off x="2694993" y="430741"/>
              <a:ext cx="1885494" cy="3298824"/>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664147" y="360675"/>
              <a:ext cx="1926668" cy="3393468"/>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8;p2"/>
          <p:cNvSpPr/>
          <p:nvPr/>
        </p:nvSpPr>
        <p:spPr>
          <a:xfrm rot="7937037">
            <a:off x="7881158" y="-11928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7937037">
            <a:off x="8009108" y="-14231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7937037">
            <a:off x="8174983" y="-16534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724618">
            <a:off x="8135423" y="3819614"/>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724618">
            <a:off x="8269773" y="397313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724618">
            <a:off x="8448898" y="413308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0"/>
        <p:cNvGrpSpPr/>
        <p:nvPr/>
      </p:nvGrpSpPr>
      <p:grpSpPr>
        <a:xfrm>
          <a:off x="0" y="0"/>
          <a:ext cx="0" cy="0"/>
          <a:chOff x="0" y="0"/>
          <a:chExt cx="0" cy="0"/>
        </a:xfrm>
      </p:grpSpPr>
      <p:pic>
        <p:nvPicPr>
          <p:cNvPr id="121" name="Google Shape;121;p1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22" name="Google Shape;122;p11"/>
          <p:cNvSpPr/>
          <p:nvPr/>
        </p:nvSpPr>
        <p:spPr>
          <a:xfrm>
            <a:off x="320625" y="234950"/>
            <a:ext cx="8847050" cy="4931250"/>
          </a:xfrm>
          <a:custGeom>
            <a:avLst/>
            <a:gdLst/>
            <a:ahLst/>
            <a:cxnLst/>
            <a:rect l="l" t="t" r="r" b="b"/>
            <a:pathLst>
              <a:path w="353882" h="197250" extrusionOk="0">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123" name="Google Shape;123;p11"/>
          <p:cNvGrpSpPr/>
          <p:nvPr/>
        </p:nvGrpSpPr>
        <p:grpSpPr>
          <a:xfrm>
            <a:off x="905066" y="-63500"/>
            <a:ext cx="468757" cy="550028"/>
            <a:chOff x="905066" y="-63500"/>
            <a:chExt cx="468757" cy="550028"/>
          </a:xfrm>
        </p:grpSpPr>
        <p:sp>
          <p:nvSpPr>
            <p:cNvPr id="124" name="Google Shape;124;p11"/>
            <p:cNvSpPr/>
            <p:nvPr/>
          </p:nvSpPr>
          <p:spPr>
            <a:xfrm rot="-2003650">
              <a:off x="933136" y="165846"/>
              <a:ext cx="412618" cy="225767"/>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a:off x="1062973"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1"/>
          <p:cNvSpPr txBox="1">
            <a:spLocks noGrp="1"/>
          </p:cNvSpPr>
          <p:nvPr>
            <p:ph type="title" hasCustomPrompt="1"/>
          </p:nvPr>
        </p:nvSpPr>
        <p:spPr>
          <a:xfrm>
            <a:off x="1279188" y="683200"/>
            <a:ext cx="6585600" cy="1289700"/>
          </a:xfrm>
          <a:prstGeom prst="rect">
            <a:avLst/>
          </a:prstGeom>
        </p:spPr>
        <p:txBody>
          <a:bodyPr spcFirstLastPara="1" wrap="square" lIns="91425" tIns="91425" rIns="91425" bIns="91425" anchor="t" anchorCtr="0">
            <a:noAutofit/>
          </a:bodyPr>
          <a:lstStyle>
            <a:lvl1pPr lvl="0" algn="r">
              <a:spcBef>
                <a:spcPts val="0"/>
              </a:spcBef>
              <a:spcAft>
                <a:spcPts val="0"/>
              </a:spcAft>
              <a:buSzPts val="12000"/>
              <a:buNone/>
              <a:defRPr sz="75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7" name="Google Shape;127;p11"/>
          <p:cNvSpPr txBox="1">
            <a:spLocks noGrp="1"/>
          </p:cNvSpPr>
          <p:nvPr>
            <p:ph type="body" idx="1"/>
          </p:nvPr>
        </p:nvSpPr>
        <p:spPr>
          <a:xfrm>
            <a:off x="1380438" y="1901375"/>
            <a:ext cx="6383100" cy="450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sz="1600"/>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29"/>
        <p:cNvGrpSpPr/>
        <p:nvPr/>
      </p:nvGrpSpPr>
      <p:grpSpPr>
        <a:xfrm>
          <a:off x="0" y="0"/>
          <a:ext cx="0" cy="0"/>
          <a:chOff x="0" y="0"/>
          <a:chExt cx="0" cy="0"/>
        </a:xfrm>
      </p:grpSpPr>
      <p:pic>
        <p:nvPicPr>
          <p:cNvPr id="130" name="Google Shape;130;p1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31" name="Google Shape;131;p13"/>
          <p:cNvSpPr txBox="1">
            <a:spLocks noGrp="1"/>
          </p:cNvSpPr>
          <p:nvPr>
            <p:ph type="title" hasCustomPrompt="1"/>
          </p:nvPr>
        </p:nvSpPr>
        <p:spPr>
          <a:xfrm>
            <a:off x="4637175" y="3079750"/>
            <a:ext cx="933300" cy="864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41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32" name="Google Shape;132;p13"/>
          <p:cNvSpPr txBox="1">
            <a:spLocks noGrp="1"/>
          </p:cNvSpPr>
          <p:nvPr>
            <p:ph type="title" idx="2"/>
          </p:nvPr>
        </p:nvSpPr>
        <p:spPr>
          <a:xfrm>
            <a:off x="1200375" y="2061800"/>
            <a:ext cx="2276100" cy="54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Poppins"/>
              <a:buNone/>
              <a:defRPr sz="1400" b="0">
                <a:latin typeface="Karla"/>
                <a:ea typeface="Karla"/>
                <a:cs typeface="Karla"/>
                <a:sym typeface="Karla"/>
              </a:defRPr>
            </a:lvl1pPr>
            <a:lvl2pPr lvl="1"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a:endParaRPr/>
          </a:p>
        </p:txBody>
      </p:sp>
      <p:sp>
        <p:nvSpPr>
          <p:cNvPr id="133" name="Google Shape;133;p13"/>
          <p:cNvSpPr txBox="1">
            <a:spLocks noGrp="1"/>
          </p:cNvSpPr>
          <p:nvPr>
            <p:ph type="title" idx="3"/>
          </p:nvPr>
        </p:nvSpPr>
        <p:spPr>
          <a:xfrm>
            <a:off x="1208675" y="3713325"/>
            <a:ext cx="2276100" cy="54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Font typeface="Poppins"/>
              <a:buNone/>
              <a:defRPr sz="1400" b="0">
                <a:latin typeface="Karla"/>
                <a:ea typeface="Karla"/>
                <a:cs typeface="Karla"/>
                <a:sym typeface="Karla"/>
              </a:defRPr>
            </a:lvl1pPr>
            <a:lvl2pPr lvl="1"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a:endParaRPr/>
          </a:p>
        </p:txBody>
      </p:sp>
      <p:sp>
        <p:nvSpPr>
          <p:cNvPr id="134" name="Google Shape;134;p13"/>
          <p:cNvSpPr txBox="1">
            <a:spLocks noGrp="1"/>
          </p:cNvSpPr>
          <p:nvPr>
            <p:ph type="title" idx="4"/>
          </p:nvPr>
        </p:nvSpPr>
        <p:spPr>
          <a:xfrm>
            <a:off x="1037675" y="3026775"/>
            <a:ext cx="2447100" cy="765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5" name="Google Shape;135;p13"/>
          <p:cNvSpPr txBox="1">
            <a:spLocks noGrp="1"/>
          </p:cNvSpPr>
          <p:nvPr>
            <p:ph type="title" idx="5"/>
          </p:nvPr>
        </p:nvSpPr>
        <p:spPr>
          <a:xfrm>
            <a:off x="5657850" y="2061800"/>
            <a:ext cx="2276100" cy="544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400"/>
              <a:buFont typeface="Poppins"/>
              <a:buNone/>
              <a:defRPr sz="1400" b="0">
                <a:latin typeface="Karla"/>
                <a:ea typeface="Karla"/>
                <a:cs typeface="Karla"/>
                <a:sym typeface="Karla"/>
              </a:defRPr>
            </a:lvl1pPr>
            <a:lvl2pPr lvl="1"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a:endParaRPr/>
          </a:p>
        </p:txBody>
      </p:sp>
      <p:sp>
        <p:nvSpPr>
          <p:cNvPr id="136" name="Google Shape;136;p13"/>
          <p:cNvSpPr txBox="1">
            <a:spLocks noGrp="1"/>
          </p:cNvSpPr>
          <p:nvPr>
            <p:ph type="title" idx="6"/>
          </p:nvPr>
        </p:nvSpPr>
        <p:spPr>
          <a:xfrm>
            <a:off x="5679125" y="3713325"/>
            <a:ext cx="2276100" cy="544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400"/>
              <a:buFont typeface="Poppins"/>
              <a:buNone/>
              <a:defRPr sz="1400" b="0">
                <a:latin typeface="Karla"/>
                <a:ea typeface="Karla"/>
                <a:cs typeface="Karla"/>
                <a:sym typeface="Karla"/>
              </a:defRPr>
            </a:lvl1pPr>
            <a:lvl2pPr lvl="1"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a:endParaRPr/>
          </a:p>
        </p:txBody>
      </p:sp>
      <p:sp>
        <p:nvSpPr>
          <p:cNvPr id="137" name="Google Shape;137;p13"/>
          <p:cNvSpPr txBox="1">
            <a:spLocks noGrp="1"/>
          </p:cNvSpPr>
          <p:nvPr>
            <p:ph type="title" idx="7"/>
          </p:nvPr>
        </p:nvSpPr>
        <p:spPr>
          <a:xfrm>
            <a:off x="5660775" y="3336225"/>
            <a:ext cx="2430900" cy="417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8" name="Google Shape;138;p13"/>
          <p:cNvSpPr txBox="1">
            <a:spLocks noGrp="1"/>
          </p:cNvSpPr>
          <p:nvPr>
            <p:ph type="title" idx="8" hasCustomPrompt="1"/>
          </p:nvPr>
        </p:nvSpPr>
        <p:spPr>
          <a:xfrm>
            <a:off x="3581325" y="3079750"/>
            <a:ext cx="933300" cy="864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None/>
              <a:defRPr sz="41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39" name="Google Shape;139;p13"/>
          <p:cNvSpPr txBox="1">
            <a:spLocks noGrp="1"/>
          </p:cNvSpPr>
          <p:nvPr>
            <p:ph type="title" idx="9" hasCustomPrompt="1"/>
          </p:nvPr>
        </p:nvSpPr>
        <p:spPr>
          <a:xfrm>
            <a:off x="4637175" y="1443450"/>
            <a:ext cx="933300" cy="864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41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40" name="Google Shape;140;p13"/>
          <p:cNvSpPr txBox="1">
            <a:spLocks noGrp="1"/>
          </p:cNvSpPr>
          <p:nvPr>
            <p:ph type="title" idx="13" hasCustomPrompt="1"/>
          </p:nvPr>
        </p:nvSpPr>
        <p:spPr>
          <a:xfrm>
            <a:off x="3590169" y="1443450"/>
            <a:ext cx="933300" cy="864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None/>
              <a:defRPr sz="41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141" name="Google Shape;141;p13"/>
          <p:cNvSpPr txBox="1">
            <a:spLocks noGrp="1"/>
          </p:cNvSpPr>
          <p:nvPr>
            <p:ph type="title" idx="14"/>
          </p:nvPr>
        </p:nvSpPr>
        <p:spPr>
          <a:xfrm>
            <a:off x="720000" y="445025"/>
            <a:ext cx="769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2" name="Google Shape;142;p13"/>
          <p:cNvSpPr txBox="1">
            <a:spLocks noGrp="1"/>
          </p:cNvSpPr>
          <p:nvPr>
            <p:ph type="title" idx="15"/>
          </p:nvPr>
        </p:nvSpPr>
        <p:spPr>
          <a:xfrm>
            <a:off x="1045775" y="1380925"/>
            <a:ext cx="2430900" cy="765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3" name="Google Shape;143;p13"/>
          <p:cNvSpPr txBox="1">
            <a:spLocks noGrp="1"/>
          </p:cNvSpPr>
          <p:nvPr>
            <p:ph type="title" idx="16"/>
          </p:nvPr>
        </p:nvSpPr>
        <p:spPr>
          <a:xfrm>
            <a:off x="5657850" y="1380925"/>
            <a:ext cx="2447100" cy="76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44" name="Google Shape;144;p13"/>
          <p:cNvSpPr/>
          <p:nvPr/>
        </p:nvSpPr>
        <p:spPr>
          <a:xfrm rot="7937037">
            <a:off x="7881158" y="-11928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rot="7937037">
            <a:off x="8009108" y="-14231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rot="7937037">
            <a:off x="8174983" y="-16534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rot="5476894" flipH="1">
            <a:off x="433799" y="3212421"/>
            <a:ext cx="1347100" cy="3342388"/>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rot="5476894" flipH="1">
            <a:off x="175489" y="3302767"/>
            <a:ext cx="1347100" cy="3342388"/>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rot="5476894" flipH="1">
            <a:off x="29251" y="3384442"/>
            <a:ext cx="1347100" cy="3342388"/>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150"/>
        <p:cNvGrpSpPr/>
        <p:nvPr/>
      </p:nvGrpSpPr>
      <p:grpSpPr>
        <a:xfrm>
          <a:off x="0" y="0"/>
          <a:ext cx="0" cy="0"/>
          <a:chOff x="0" y="0"/>
          <a:chExt cx="0" cy="0"/>
        </a:xfrm>
      </p:grpSpPr>
      <p:pic>
        <p:nvPicPr>
          <p:cNvPr id="151" name="Google Shape;151;p1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52" name="Google Shape;152;p14"/>
          <p:cNvSpPr txBox="1">
            <a:spLocks noGrp="1"/>
          </p:cNvSpPr>
          <p:nvPr>
            <p:ph type="title"/>
          </p:nvPr>
        </p:nvSpPr>
        <p:spPr>
          <a:xfrm>
            <a:off x="720000" y="445025"/>
            <a:ext cx="7752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3" name="Google Shape;153;p14"/>
          <p:cNvSpPr txBox="1">
            <a:spLocks noGrp="1"/>
          </p:cNvSpPr>
          <p:nvPr>
            <p:ph type="title" idx="2"/>
          </p:nvPr>
        </p:nvSpPr>
        <p:spPr>
          <a:xfrm>
            <a:off x="833438" y="2645625"/>
            <a:ext cx="21996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154" name="Google Shape;154;p14"/>
          <p:cNvSpPr txBox="1">
            <a:spLocks noGrp="1"/>
          </p:cNvSpPr>
          <p:nvPr>
            <p:ph type="subTitle" idx="1"/>
          </p:nvPr>
        </p:nvSpPr>
        <p:spPr>
          <a:xfrm>
            <a:off x="833450" y="3045225"/>
            <a:ext cx="2199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14"/>
          <p:cNvSpPr txBox="1">
            <a:spLocks noGrp="1"/>
          </p:cNvSpPr>
          <p:nvPr>
            <p:ph type="title" idx="3"/>
          </p:nvPr>
        </p:nvSpPr>
        <p:spPr>
          <a:xfrm>
            <a:off x="3472200" y="2645625"/>
            <a:ext cx="21996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156" name="Google Shape;156;p14"/>
          <p:cNvSpPr txBox="1">
            <a:spLocks noGrp="1"/>
          </p:cNvSpPr>
          <p:nvPr>
            <p:ph type="subTitle" idx="4"/>
          </p:nvPr>
        </p:nvSpPr>
        <p:spPr>
          <a:xfrm>
            <a:off x="3472202" y="3045225"/>
            <a:ext cx="2199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7" name="Google Shape;157;p14"/>
          <p:cNvSpPr txBox="1">
            <a:spLocks noGrp="1"/>
          </p:cNvSpPr>
          <p:nvPr>
            <p:ph type="title" idx="5"/>
          </p:nvPr>
        </p:nvSpPr>
        <p:spPr>
          <a:xfrm>
            <a:off x="6110962" y="2645625"/>
            <a:ext cx="21996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158" name="Google Shape;158;p14"/>
          <p:cNvSpPr txBox="1">
            <a:spLocks noGrp="1"/>
          </p:cNvSpPr>
          <p:nvPr>
            <p:ph type="subTitle" idx="6"/>
          </p:nvPr>
        </p:nvSpPr>
        <p:spPr>
          <a:xfrm>
            <a:off x="6110954" y="3045225"/>
            <a:ext cx="2199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9" name="Google Shape;159;p14"/>
          <p:cNvSpPr/>
          <p:nvPr/>
        </p:nvSpPr>
        <p:spPr>
          <a:xfrm rot="1577317" flipH="1">
            <a:off x="7668878" y="3464303"/>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rot="1577317" flipH="1">
            <a:off x="7800215" y="362977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4"/>
          <p:cNvSpPr/>
          <p:nvPr/>
        </p:nvSpPr>
        <p:spPr>
          <a:xfrm rot="1577317" flipH="1">
            <a:off x="7946150" y="381364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4"/>
          <p:cNvSpPr/>
          <p:nvPr/>
        </p:nvSpPr>
        <p:spPr>
          <a:xfrm rot="-9222683" flipH="1">
            <a:off x="-539825" y="-79770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rot="-9222683" flipH="1">
            <a:off x="-671161" y="-963179"/>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p:nvPr/>
        </p:nvSpPr>
        <p:spPr>
          <a:xfrm rot="-9222683" flipH="1">
            <a:off x="-817097" y="-114704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rot="1978372" flipH="1">
            <a:off x="8267768" y="-29241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rot="1978372" flipH="1">
            <a:off x="8382218" y="-45986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rot="1978372" flipH="1">
            <a:off x="8522068" y="-599744"/>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4"/>
          <p:cNvSpPr/>
          <p:nvPr/>
        </p:nvSpPr>
        <p:spPr>
          <a:xfrm rot="-8821628" flipH="1">
            <a:off x="-154982" y="428418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4"/>
          <p:cNvSpPr/>
          <p:nvPr/>
        </p:nvSpPr>
        <p:spPr>
          <a:xfrm rot="-8821628" flipH="1">
            <a:off x="-269432" y="445163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4"/>
          <p:cNvSpPr/>
          <p:nvPr/>
        </p:nvSpPr>
        <p:spPr>
          <a:xfrm rot="-8821628" flipH="1">
            <a:off x="-409282" y="459150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171"/>
        <p:cNvGrpSpPr/>
        <p:nvPr/>
      </p:nvGrpSpPr>
      <p:grpSpPr>
        <a:xfrm>
          <a:off x="0" y="0"/>
          <a:ext cx="0" cy="0"/>
          <a:chOff x="0" y="0"/>
          <a:chExt cx="0" cy="0"/>
        </a:xfrm>
      </p:grpSpPr>
      <p:pic>
        <p:nvPicPr>
          <p:cNvPr id="172" name="Google Shape;172;p1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73" name="Google Shape;173;p15"/>
          <p:cNvSpPr txBox="1">
            <a:spLocks noGrp="1"/>
          </p:cNvSpPr>
          <p:nvPr>
            <p:ph type="title"/>
          </p:nvPr>
        </p:nvSpPr>
        <p:spPr>
          <a:xfrm>
            <a:off x="720000" y="445025"/>
            <a:ext cx="769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4" name="Google Shape;174;p15"/>
          <p:cNvSpPr txBox="1">
            <a:spLocks noGrp="1"/>
          </p:cNvSpPr>
          <p:nvPr>
            <p:ph type="ctrTitle" idx="2"/>
          </p:nvPr>
        </p:nvSpPr>
        <p:spPr>
          <a:xfrm flipH="1">
            <a:off x="2145875" y="3058125"/>
            <a:ext cx="2190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175" name="Google Shape;175;p15"/>
          <p:cNvSpPr txBox="1">
            <a:spLocks noGrp="1"/>
          </p:cNvSpPr>
          <p:nvPr>
            <p:ph type="subTitle" idx="1"/>
          </p:nvPr>
        </p:nvSpPr>
        <p:spPr>
          <a:xfrm flipH="1">
            <a:off x="2145866" y="3481750"/>
            <a:ext cx="1930800" cy="68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76" name="Google Shape;176;p15"/>
          <p:cNvSpPr txBox="1">
            <a:spLocks noGrp="1"/>
          </p:cNvSpPr>
          <p:nvPr>
            <p:ph type="ctrTitle" idx="3"/>
          </p:nvPr>
        </p:nvSpPr>
        <p:spPr>
          <a:xfrm flipH="1">
            <a:off x="5368825" y="3053925"/>
            <a:ext cx="2190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177" name="Google Shape;177;p15"/>
          <p:cNvSpPr txBox="1">
            <a:spLocks noGrp="1"/>
          </p:cNvSpPr>
          <p:nvPr>
            <p:ph type="subTitle" idx="4"/>
          </p:nvPr>
        </p:nvSpPr>
        <p:spPr>
          <a:xfrm flipH="1">
            <a:off x="5368641" y="3477550"/>
            <a:ext cx="1930800" cy="68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78" name="Google Shape;178;p15"/>
          <p:cNvSpPr txBox="1">
            <a:spLocks noGrp="1"/>
          </p:cNvSpPr>
          <p:nvPr>
            <p:ph type="ctrTitle" idx="5"/>
          </p:nvPr>
        </p:nvSpPr>
        <p:spPr>
          <a:xfrm flipH="1">
            <a:off x="5368650" y="1430675"/>
            <a:ext cx="2190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179" name="Google Shape;179;p15"/>
          <p:cNvSpPr txBox="1">
            <a:spLocks noGrp="1"/>
          </p:cNvSpPr>
          <p:nvPr>
            <p:ph type="subTitle" idx="6"/>
          </p:nvPr>
        </p:nvSpPr>
        <p:spPr>
          <a:xfrm flipH="1">
            <a:off x="5368641" y="1855096"/>
            <a:ext cx="1930800" cy="68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80" name="Google Shape;180;p15"/>
          <p:cNvSpPr txBox="1">
            <a:spLocks noGrp="1"/>
          </p:cNvSpPr>
          <p:nvPr>
            <p:ph type="ctrTitle" idx="7"/>
          </p:nvPr>
        </p:nvSpPr>
        <p:spPr>
          <a:xfrm flipH="1">
            <a:off x="2145874" y="1430675"/>
            <a:ext cx="2190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181" name="Google Shape;181;p15"/>
          <p:cNvSpPr txBox="1">
            <a:spLocks noGrp="1"/>
          </p:cNvSpPr>
          <p:nvPr>
            <p:ph type="subTitle" idx="8"/>
          </p:nvPr>
        </p:nvSpPr>
        <p:spPr>
          <a:xfrm flipH="1">
            <a:off x="2145866" y="1855096"/>
            <a:ext cx="1930800" cy="68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82" name="Google Shape;182;p15"/>
          <p:cNvSpPr/>
          <p:nvPr/>
        </p:nvSpPr>
        <p:spPr>
          <a:xfrm rot="-1577317">
            <a:off x="-770925" y="3464303"/>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rot="-1577317">
            <a:off x="-902261" y="362977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rot="-1577317">
            <a:off x="-1048197" y="381364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rot="9222683">
            <a:off x="7437778" y="-79770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rot="9222683">
            <a:off x="7569115" y="-963179"/>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rot="9222683">
            <a:off x="7715050" y="-114704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rot="-1978372">
            <a:off x="-449335" y="-29241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rot="-1978372">
            <a:off x="-563785" y="-45986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rot="-1978372">
            <a:off x="-703635" y="-599744"/>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rot="8821628">
            <a:off x="7973415" y="428418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rot="8821628">
            <a:off x="8087865" y="445163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rot="8821628">
            <a:off x="8227715" y="459150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194"/>
        <p:cNvGrpSpPr/>
        <p:nvPr/>
      </p:nvGrpSpPr>
      <p:grpSpPr>
        <a:xfrm>
          <a:off x="0" y="0"/>
          <a:ext cx="0" cy="0"/>
          <a:chOff x="0" y="0"/>
          <a:chExt cx="0" cy="0"/>
        </a:xfrm>
      </p:grpSpPr>
      <p:pic>
        <p:nvPicPr>
          <p:cNvPr id="195" name="Google Shape;195;p1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96" name="Google Shape;196;p16"/>
          <p:cNvSpPr txBox="1">
            <a:spLocks noGrp="1"/>
          </p:cNvSpPr>
          <p:nvPr>
            <p:ph type="title"/>
          </p:nvPr>
        </p:nvSpPr>
        <p:spPr>
          <a:xfrm>
            <a:off x="720000" y="445025"/>
            <a:ext cx="769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7" name="Google Shape;197;p16"/>
          <p:cNvSpPr txBox="1">
            <a:spLocks noGrp="1"/>
          </p:cNvSpPr>
          <p:nvPr>
            <p:ph type="title" idx="2"/>
          </p:nvPr>
        </p:nvSpPr>
        <p:spPr>
          <a:xfrm>
            <a:off x="960042" y="3589650"/>
            <a:ext cx="19464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198" name="Google Shape;198;p16"/>
          <p:cNvSpPr txBox="1">
            <a:spLocks noGrp="1"/>
          </p:cNvSpPr>
          <p:nvPr>
            <p:ph type="subTitle" idx="1"/>
          </p:nvPr>
        </p:nvSpPr>
        <p:spPr>
          <a:xfrm>
            <a:off x="960042" y="4008325"/>
            <a:ext cx="1946400" cy="63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16"/>
          <p:cNvSpPr txBox="1">
            <a:spLocks noGrp="1"/>
          </p:cNvSpPr>
          <p:nvPr>
            <p:ph type="title" idx="3"/>
          </p:nvPr>
        </p:nvSpPr>
        <p:spPr>
          <a:xfrm>
            <a:off x="3598800" y="3589650"/>
            <a:ext cx="19464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200" name="Google Shape;200;p16"/>
          <p:cNvSpPr txBox="1">
            <a:spLocks noGrp="1"/>
          </p:cNvSpPr>
          <p:nvPr>
            <p:ph type="subTitle" idx="4"/>
          </p:nvPr>
        </p:nvSpPr>
        <p:spPr>
          <a:xfrm>
            <a:off x="3598800" y="4008325"/>
            <a:ext cx="1946400" cy="63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 name="Google Shape;201;p16"/>
          <p:cNvSpPr txBox="1">
            <a:spLocks noGrp="1"/>
          </p:cNvSpPr>
          <p:nvPr>
            <p:ph type="title" idx="5"/>
          </p:nvPr>
        </p:nvSpPr>
        <p:spPr>
          <a:xfrm>
            <a:off x="6237564" y="3589650"/>
            <a:ext cx="19464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202" name="Google Shape;202;p16"/>
          <p:cNvSpPr txBox="1">
            <a:spLocks noGrp="1"/>
          </p:cNvSpPr>
          <p:nvPr>
            <p:ph type="subTitle" idx="6"/>
          </p:nvPr>
        </p:nvSpPr>
        <p:spPr>
          <a:xfrm>
            <a:off x="6237564" y="4008325"/>
            <a:ext cx="1946400" cy="63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3" name="Google Shape;203;p16"/>
          <p:cNvSpPr txBox="1">
            <a:spLocks noGrp="1"/>
          </p:cNvSpPr>
          <p:nvPr>
            <p:ph type="title" idx="7"/>
          </p:nvPr>
        </p:nvSpPr>
        <p:spPr>
          <a:xfrm>
            <a:off x="960030" y="1804900"/>
            <a:ext cx="19464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204" name="Google Shape;204;p16"/>
          <p:cNvSpPr txBox="1">
            <a:spLocks noGrp="1"/>
          </p:cNvSpPr>
          <p:nvPr>
            <p:ph type="subTitle" idx="8"/>
          </p:nvPr>
        </p:nvSpPr>
        <p:spPr>
          <a:xfrm>
            <a:off x="960030" y="2223575"/>
            <a:ext cx="1946400" cy="63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16"/>
          <p:cNvSpPr txBox="1">
            <a:spLocks noGrp="1"/>
          </p:cNvSpPr>
          <p:nvPr>
            <p:ph type="title" idx="9"/>
          </p:nvPr>
        </p:nvSpPr>
        <p:spPr>
          <a:xfrm>
            <a:off x="3598800" y="1804900"/>
            <a:ext cx="19464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206" name="Google Shape;206;p16"/>
          <p:cNvSpPr txBox="1">
            <a:spLocks noGrp="1"/>
          </p:cNvSpPr>
          <p:nvPr>
            <p:ph type="subTitle" idx="13"/>
          </p:nvPr>
        </p:nvSpPr>
        <p:spPr>
          <a:xfrm>
            <a:off x="3598800" y="2223575"/>
            <a:ext cx="1946400" cy="63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16"/>
          <p:cNvSpPr txBox="1">
            <a:spLocks noGrp="1"/>
          </p:cNvSpPr>
          <p:nvPr>
            <p:ph type="title" idx="14"/>
          </p:nvPr>
        </p:nvSpPr>
        <p:spPr>
          <a:xfrm>
            <a:off x="6237569" y="1804900"/>
            <a:ext cx="19464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208" name="Google Shape;208;p16"/>
          <p:cNvSpPr txBox="1">
            <a:spLocks noGrp="1"/>
          </p:cNvSpPr>
          <p:nvPr>
            <p:ph type="subTitle" idx="15"/>
          </p:nvPr>
        </p:nvSpPr>
        <p:spPr>
          <a:xfrm>
            <a:off x="6237569" y="2223575"/>
            <a:ext cx="1946400" cy="63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16"/>
          <p:cNvSpPr/>
          <p:nvPr/>
        </p:nvSpPr>
        <p:spPr>
          <a:xfrm>
            <a:off x="-421100" y="-166425"/>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28575" cap="flat" cmpd="sng">
            <a:solidFill>
              <a:schemeClr val="accent3"/>
            </a:solidFill>
            <a:prstDash val="solid"/>
            <a:round/>
            <a:headEnd type="none" w="med" len="med"/>
            <a:tailEnd type="none" w="med" len="med"/>
          </a:ln>
        </p:spPr>
      </p:sp>
      <p:sp>
        <p:nvSpPr>
          <p:cNvPr id="210" name="Google Shape;210;p16"/>
          <p:cNvSpPr/>
          <p:nvPr/>
        </p:nvSpPr>
        <p:spPr>
          <a:xfrm>
            <a:off x="-611850" y="-323487"/>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19050" cap="flat" cmpd="sng">
            <a:solidFill>
              <a:schemeClr val="accent3"/>
            </a:solidFill>
            <a:prstDash val="solid"/>
            <a:round/>
            <a:headEnd type="none" w="med" len="med"/>
            <a:tailEnd type="none" w="med" len="med"/>
          </a:ln>
        </p:spPr>
      </p:sp>
      <p:sp>
        <p:nvSpPr>
          <p:cNvPr id="211" name="Google Shape;211;p16"/>
          <p:cNvSpPr/>
          <p:nvPr/>
        </p:nvSpPr>
        <p:spPr>
          <a:xfrm>
            <a:off x="-799075" y="-427100"/>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9525" cap="flat" cmpd="sng">
            <a:solidFill>
              <a:schemeClr val="accent3"/>
            </a:solidFill>
            <a:prstDash val="solid"/>
            <a:round/>
            <a:headEnd type="none" w="med" len="med"/>
            <a:tailEnd type="none" w="med" len="med"/>
          </a:ln>
        </p:spPr>
      </p:sp>
      <p:sp>
        <p:nvSpPr>
          <p:cNvPr id="212" name="Google Shape;212;p16"/>
          <p:cNvSpPr/>
          <p:nvPr/>
        </p:nvSpPr>
        <p:spPr>
          <a:xfrm flipH="1">
            <a:off x="7517000" y="-198200"/>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28575" cap="flat" cmpd="sng">
            <a:solidFill>
              <a:schemeClr val="accent3"/>
            </a:solidFill>
            <a:prstDash val="solid"/>
            <a:round/>
            <a:headEnd type="none" w="med" len="med"/>
            <a:tailEnd type="none" w="med" len="med"/>
          </a:ln>
        </p:spPr>
      </p:sp>
      <p:sp>
        <p:nvSpPr>
          <p:cNvPr id="213" name="Google Shape;213;p16"/>
          <p:cNvSpPr/>
          <p:nvPr/>
        </p:nvSpPr>
        <p:spPr>
          <a:xfrm flipH="1">
            <a:off x="7745875" y="-350775"/>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19050" cap="flat" cmpd="sng">
            <a:solidFill>
              <a:schemeClr val="accent3"/>
            </a:solidFill>
            <a:prstDash val="solid"/>
            <a:round/>
            <a:headEnd type="none" w="med" len="med"/>
            <a:tailEnd type="none" w="med" len="med"/>
          </a:ln>
        </p:spPr>
      </p:sp>
      <p:sp>
        <p:nvSpPr>
          <p:cNvPr id="214" name="Google Shape;214;p16"/>
          <p:cNvSpPr/>
          <p:nvPr/>
        </p:nvSpPr>
        <p:spPr>
          <a:xfrm flipH="1">
            <a:off x="7926750" y="-427100"/>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9525" cap="flat" cmpd="sng">
            <a:solidFill>
              <a:schemeClr val="accent3"/>
            </a:solidFill>
            <a:prstDash val="solid"/>
            <a:round/>
            <a:headEnd type="none" w="med" len="med"/>
            <a:tailEnd type="none" w="med" len="med"/>
          </a:ln>
        </p:spPr>
      </p:sp>
      <p:sp>
        <p:nvSpPr>
          <p:cNvPr id="215" name="Google Shape;215;p16"/>
          <p:cNvSpPr/>
          <p:nvPr/>
        </p:nvSpPr>
        <p:spPr>
          <a:xfrm rot="-8821628" flipH="1">
            <a:off x="-330435" y="435300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6"/>
          <p:cNvSpPr/>
          <p:nvPr/>
        </p:nvSpPr>
        <p:spPr>
          <a:xfrm rot="-8821628" flipH="1">
            <a:off x="-444885" y="452045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6"/>
          <p:cNvSpPr/>
          <p:nvPr/>
        </p:nvSpPr>
        <p:spPr>
          <a:xfrm rot="-8821628" flipH="1">
            <a:off x="-584735" y="466033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218"/>
        <p:cNvGrpSpPr/>
        <p:nvPr/>
      </p:nvGrpSpPr>
      <p:grpSpPr>
        <a:xfrm>
          <a:off x="0" y="0"/>
          <a:ext cx="0" cy="0"/>
          <a:chOff x="0" y="0"/>
          <a:chExt cx="0" cy="0"/>
        </a:xfrm>
      </p:grpSpPr>
      <p:pic>
        <p:nvPicPr>
          <p:cNvPr id="219" name="Google Shape;219;p1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20" name="Google Shape;220;p17"/>
          <p:cNvSpPr txBox="1">
            <a:spLocks noGrp="1"/>
          </p:cNvSpPr>
          <p:nvPr>
            <p:ph type="subTitle" idx="1"/>
          </p:nvPr>
        </p:nvSpPr>
        <p:spPr>
          <a:xfrm flipH="1">
            <a:off x="2216050" y="1406200"/>
            <a:ext cx="4713900" cy="109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700"/>
              <a:buNone/>
              <a:defRPr sz="20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21" name="Google Shape;221;p17"/>
          <p:cNvSpPr txBox="1">
            <a:spLocks noGrp="1"/>
          </p:cNvSpPr>
          <p:nvPr>
            <p:ph type="ctrTitle"/>
          </p:nvPr>
        </p:nvSpPr>
        <p:spPr>
          <a:xfrm flipH="1">
            <a:off x="3055450" y="2546500"/>
            <a:ext cx="3035100" cy="44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100"/>
              <a:buNone/>
              <a:defRPr sz="2000"/>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endParaRPr/>
          </a:p>
        </p:txBody>
      </p:sp>
      <p:grpSp>
        <p:nvGrpSpPr>
          <p:cNvPr id="222" name="Google Shape;222;p17"/>
          <p:cNvGrpSpPr/>
          <p:nvPr/>
        </p:nvGrpSpPr>
        <p:grpSpPr>
          <a:xfrm>
            <a:off x="126196" y="538003"/>
            <a:ext cx="2044159" cy="3324897"/>
            <a:chOff x="526860" y="192691"/>
            <a:chExt cx="2068777" cy="3107670"/>
          </a:xfrm>
        </p:grpSpPr>
        <p:sp>
          <p:nvSpPr>
            <p:cNvPr id="223" name="Google Shape;223;p17"/>
            <p:cNvSpPr/>
            <p:nvPr/>
          </p:nvSpPr>
          <p:spPr>
            <a:xfrm>
              <a:off x="559981" y="226603"/>
              <a:ext cx="2024567" cy="3020998"/>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526860" y="192691"/>
              <a:ext cx="2068777" cy="3107670"/>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17"/>
          <p:cNvGrpSpPr/>
          <p:nvPr/>
        </p:nvGrpSpPr>
        <p:grpSpPr>
          <a:xfrm>
            <a:off x="6929946" y="538003"/>
            <a:ext cx="2044159" cy="3324897"/>
            <a:chOff x="526860" y="192691"/>
            <a:chExt cx="2068777" cy="3107670"/>
          </a:xfrm>
        </p:grpSpPr>
        <p:sp>
          <p:nvSpPr>
            <p:cNvPr id="226" name="Google Shape;226;p17"/>
            <p:cNvSpPr/>
            <p:nvPr/>
          </p:nvSpPr>
          <p:spPr>
            <a:xfrm>
              <a:off x="559981" y="226603"/>
              <a:ext cx="2024567" cy="3020998"/>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7"/>
            <p:cNvSpPr/>
            <p:nvPr/>
          </p:nvSpPr>
          <p:spPr>
            <a:xfrm>
              <a:off x="526860" y="192691"/>
              <a:ext cx="2068777" cy="3107670"/>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17"/>
          <p:cNvSpPr/>
          <p:nvPr/>
        </p:nvSpPr>
        <p:spPr>
          <a:xfrm>
            <a:off x="-52350" y="243650"/>
            <a:ext cx="9250675" cy="4975000"/>
          </a:xfrm>
          <a:custGeom>
            <a:avLst/>
            <a:gdLst/>
            <a:ahLst/>
            <a:cxnLst/>
            <a:rect l="l" t="t" r="r" b="b"/>
            <a:pathLst>
              <a:path w="370027" h="199000" extrusionOk="0">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229" name="Google Shape;229;p17"/>
          <p:cNvSpPr/>
          <p:nvPr/>
        </p:nvSpPr>
        <p:spPr>
          <a:xfrm flipH="1">
            <a:off x="842285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7"/>
          <p:cNvSpPr/>
          <p:nvPr/>
        </p:nvSpPr>
        <p:spPr>
          <a:xfrm rot="2003650" flipH="1">
            <a:off x="8142936" y="165846"/>
            <a:ext cx="412618" cy="225767"/>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231"/>
        <p:cNvGrpSpPr/>
        <p:nvPr/>
      </p:nvGrpSpPr>
      <p:grpSpPr>
        <a:xfrm>
          <a:off x="0" y="0"/>
          <a:ext cx="0" cy="0"/>
          <a:chOff x="0" y="0"/>
          <a:chExt cx="0" cy="0"/>
        </a:xfrm>
      </p:grpSpPr>
      <p:pic>
        <p:nvPicPr>
          <p:cNvPr id="232" name="Google Shape;232;p1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33" name="Google Shape;233;p18"/>
          <p:cNvSpPr txBox="1">
            <a:spLocks noGrp="1"/>
          </p:cNvSpPr>
          <p:nvPr>
            <p:ph type="title"/>
          </p:nvPr>
        </p:nvSpPr>
        <p:spPr>
          <a:xfrm>
            <a:off x="720000" y="445025"/>
            <a:ext cx="769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4" name="Google Shape;234;p18"/>
          <p:cNvSpPr/>
          <p:nvPr/>
        </p:nvSpPr>
        <p:spPr>
          <a:xfrm rot="1577317" flipH="1">
            <a:off x="7739678" y="3573728"/>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8"/>
          <p:cNvSpPr/>
          <p:nvPr/>
        </p:nvSpPr>
        <p:spPr>
          <a:xfrm rot="1577317" flipH="1">
            <a:off x="7871015" y="3739202"/>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8"/>
          <p:cNvSpPr/>
          <p:nvPr/>
        </p:nvSpPr>
        <p:spPr>
          <a:xfrm rot="1577317" flipH="1">
            <a:off x="8016950" y="3923070"/>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8"/>
          <p:cNvSpPr/>
          <p:nvPr/>
        </p:nvSpPr>
        <p:spPr>
          <a:xfrm rot="-9222683" flipH="1">
            <a:off x="-771575" y="-85565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8"/>
          <p:cNvSpPr/>
          <p:nvPr/>
        </p:nvSpPr>
        <p:spPr>
          <a:xfrm rot="-9222683" flipH="1">
            <a:off x="-902911" y="-1021129"/>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8"/>
          <p:cNvSpPr/>
          <p:nvPr/>
        </p:nvSpPr>
        <p:spPr>
          <a:xfrm rot="-9222683" flipH="1">
            <a:off x="-1048847" y="-120499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240"/>
        <p:cNvGrpSpPr/>
        <p:nvPr/>
      </p:nvGrpSpPr>
      <p:grpSpPr>
        <a:xfrm>
          <a:off x="0" y="0"/>
          <a:ext cx="0" cy="0"/>
          <a:chOff x="0" y="0"/>
          <a:chExt cx="0" cy="0"/>
        </a:xfrm>
      </p:grpSpPr>
      <p:pic>
        <p:nvPicPr>
          <p:cNvPr id="241" name="Google Shape;241;p1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42" name="Google Shape;242;p19"/>
          <p:cNvSpPr/>
          <p:nvPr/>
        </p:nvSpPr>
        <p:spPr>
          <a:xfrm>
            <a:off x="-52350" y="243650"/>
            <a:ext cx="9250675" cy="4975000"/>
          </a:xfrm>
          <a:custGeom>
            <a:avLst/>
            <a:gdLst/>
            <a:ahLst/>
            <a:cxnLst/>
            <a:rect l="l" t="t" r="r" b="b"/>
            <a:pathLst>
              <a:path w="370027" h="199000" extrusionOk="0">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243" name="Google Shape;243;p19"/>
          <p:cNvGrpSpPr/>
          <p:nvPr/>
        </p:nvGrpSpPr>
        <p:grpSpPr>
          <a:xfrm>
            <a:off x="8114866" y="-63500"/>
            <a:ext cx="468757" cy="550028"/>
            <a:chOff x="8114866" y="-63500"/>
            <a:chExt cx="468757" cy="550028"/>
          </a:xfrm>
        </p:grpSpPr>
        <p:sp>
          <p:nvSpPr>
            <p:cNvPr id="244" name="Google Shape;244;p19"/>
            <p:cNvSpPr/>
            <p:nvPr/>
          </p:nvSpPr>
          <p:spPr>
            <a:xfrm flipH="1">
              <a:off x="842285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rot="2003650" flipH="1">
              <a:off x="8142936" y="165846"/>
              <a:ext cx="412618" cy="225767"/>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 name="Google Shape;246;p19"/>
          <p:cNvSpPr txBox="1">
            <a:spLocks noGrp="1"/>
          </p:cNvSpPr>
          <p:nvPr>
            <p:ph type="subTitle" idx="1"/>
          </p:nvPr>
        </p:nvSpPr>
        <p:spPr>
          <a:xfrm>
            <a:off x="2111550" y="1460563"/>
            <a:ext cx="4920900" cy="44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47" name="Google Shape;247;p19"/>
          <p:cNvSpPr txBox="1">
            <a:spLocks noGrp="1"/>
          </p:cNvSpPr>
          <p:nvPr>
            <p:ph type="title" hasCustomPrompt="1"/>
          </p:nvPr>
        </p:nvSpPr>
        <p:spPr>
          <a:xfrm>
            <a:off x="2035200" y="756188"/>
            <a:ext cx="5073600" cy="6786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4300"/>
            </a:lvl1pPr>
            <a:lvl2pPr lvl="1"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248" name="Google Shape;248;p19"/>
          <p:cNvSpPr txBox="1">
            <a:spLocks noGrp="1"/>
          </p:cNvSpPr>
          <p:nvPr>
            <p:ph type="subTitle" idx="2"/>
          </p:nvPr>
        </p:nvSpPr>
        <p:spPr>
          <a:xfrm>
            <a:off x="2111550" y="2732313"/>
            <a:ext cx="4920900" cy="44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49" name="Google Shape;249;p19"/>
          <p:cNvSpPr txBox="1">
            <a:spLocks noGrp="1"/>
          </p:cNvSpPr>
          <p:nvPr>
            <p:ph type="title" idx="3" hasCustomPrompt="1"/>
          </p:nvPr>
        </p:nvSpPr>
        <p:spPr>
          <a:xfrm>
            <a:off x="2035200" y="2027938"/>
            <a:ext cx="5073600" cy="6786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4300"/>
            </a:lvl1pPr>
            <a:lvl2pPr lvl="1"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250" name="Google Shape;250;p19"/>
          <p:cNvSpPr txBox="1">
            <a:spLocks noGrp="1"/>
          </p:cNvSpPr>
          <p:nvPr>
            <p:ph type="subTitle" idx="4"/>
          </p:nvPr>
        </p:nvSpPr>
        <p:spPr>
          <a:xfrm>
            <a:off x="2111550" y="4004063"/>
            <a:ext cx="4920900" cy="44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251" name="Google Shape;251;p19"/>
          <p:cNvSpPr txBox="1">
            <a:spLocks noGrp="1"/>
          </p:cNvSpPr>
          <p:nvPr>
            <p:ph type="title" idx="5" hasCustomPrompt="1"/>
          </p:nvPr>
        </p:nvSpPr>
        <p:spPr>
          <a:xfrm>
            <a:off x="2035200" y="3299688"/>
            <a:ext cx="5073600" cy="6786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4300"/>
            </a:lvl1pPr>
            <a:lvl2pPr lvl="1"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7">
    <p:spTree>
      <p:nvGrpSpPr>
        <p:cNvPr id="1" name="Shape 252"/>
        <p:cNvGrpSpPr/>
        <p:nvPr/>
      </p:nvGrpSpPr>
      <p:grpSpPr>
        <a:xfrm>
          <a:off x="0" y="0"/>
          <a:ext cx="0" cy="0"/>
          <a:chOff x="0" y="0"/>
          <a:chExt cx="0" cy="0"/>
        </a:xfrm>
      </p:grpSpPr>
      <p:pic>
        <p:nvPicPr>
          <p:cNvPr id="253" name="Google Shape;253;p2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54" name="Google Shape;254;p20"/>
          <p:cNvSpPr/>
          <p:nvPr/>
        </p:nvSpPr>
        <p:spPr>
          <a:xfrm>
            <a:off x="0" y="336325"/>
            <a:ext cx="9175275" cy="4837475"/>
          </a:xfrm>
          <a:custGeom>
            <a:avLst/>
            <a:gdLst/>
            <a:ahLst/>
            <a:cxnLst/>
            <a:rect l="l" t="t" r="r" b="b"/>
            <a:pathLst>
              <a:path w="367011" h="193499" extrusionOk="0">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255" name="Google Shape;255;p20"/>
          <p:cNvSpPr txBox="1">
            <a:spLocks noGrp="1"/>
          </p:cNvSpPr>
          <p:nvPr>
            <p:ph type="ctrTitle"/>
          </p:nvPr>
        </p:nvSpPr>
        <p:spPr>
          <a:xfrm flipH="1">
            <a:off x="727525" y="1350400"/>
            <a:ext cx="3682200" cy="156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a:endParaRPr/>
          </a:p>
        </p:txBody>
      </p:sp>
      <p:sp>
        <p:nvSpPr>
          <p:cNvPr id="256" name="Google Shape;256;p20"/>
          <p:cNvSpPr txBox="1">
            <a:spLocks noGrp="1"/>
          </p:cNvSpPr>
          <p:nvPr>
            <p:ph type="subTitle" idx="1"/>
          </p:nvPr>
        </p:nvSpPr>
        <p:spPr>
          <a:xfrm flipH="1">
            <a:off x="1485025" y="2996600"/>
            <a:ext cx="2924700" cy="796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000"/>
              <a:buNone/>
              <a:defRPr sz="1600" b="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grpSp>
        <p:nvGrpSpPr>
          <p:cNvPr id="257" name="Google Shape;257;p20"/>
          <p:cNvGrpSpPr/>
          <p:nvPr/>
        </p:nvGrpSpPr>
        <p:grpSpPr>
          <a:xfrm>
            <a:off x="6256027" y="-63500"/>
            <a:ext cx="412615" cy="501202"/>
            <a:chOff x="6620227" y="-63500"/>
            <a:chExt cx="412615" cy="501202"/>
          </a:xfrm>
        </p:grpSpPr>
        <p:sp>
          <p:nvSpPr>
            <p:cNvPr id="258" name="Google Shape;258;p20"/>
            <p:cNvSpPr/>
            <p:nvPr/>
          </p:nvSpPr>
          <p:spPr>
            <a:xfrm flipH="1">
              <a:off x="6620227" y="211949"/>
              <a:ext cx="412615" cy="225753"/>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flipH="1">
              <a:off x="685240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260;p20"/>
          <p:cNvSpPr/>
          <p:nvPr/>
        </p:nvSpPr>
        <p:spPr>
          <a:xfrm>
            <a:off x="-67150" y="-2810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261" name="Google Shape;261;p20"/>
          <p:cNvSpPr/>
          <p:nvPr/>
        </p:nvSpPr>
        <p:spPr>
          <a:xfrm>
            <a:off x="-232250" y="-20590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262" name="Google Shape;262;p20"/>
          <p:cNvSpPr/>
          <p:nvPr/>
        </p:nvSpPr>
        <p:spPr>
          <a:xfrm>
            <a:off x="-416400" y="-39005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
        <p:nvSpPr>
          <p:cNvPr id="263" name="Google Shape;263;p20"/>
          <p:cNvSpPr/>
          <p:nvPr/>
        </p:nvSpPr>
        <p:spPr>
          <a:xfrm rot="10800000">
            <a:off x="6898425" y="320260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264" name="Google Shape;264;p20"/>
          <p:cNvSpPr/>
          <p:nvPr/>
        </p:nvSpPr>
        <p:spPr>
          <a:xfrm rot="10800000">
            <a:off x="7063525" y="338040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265" name="Google Shape;265;p20"/>
          <p:cNvSpPr/>
          <p:nvPr/>
        </p:nvSpPr>
        <p:spPr>
          <a:xfrm rot="10800000">
            <a:off x="7247675" y="356455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pic>
        <p:nvPicPr>
          <p:cNvPr id="25" name="Google Shape;25;p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6" name="Google Shape;26;p3"/>
          <p:cNvSpPr txBox="1">
            <a:spLocks noGrp="1"/>
          </p:cNvSpPr>
          <p:nvPr>
            <p:ph type="title"/>
          </p:nvPr>
        </p:nvSpPr>
        <p:spPr>
          <a:xfrm>
            <a:off x="143925" y="2105655"/>
            <a:ext cx="3984000" cy="1146600"/>
          </a:xfrm>
          <a:prstGeom prst="rect">
            <a:avLst/>
          </a:prstGeom>
        </p:spPr>
        <p:txBody>
          <a:bodyPr spcFirstLastPara="1" wrap="square" lIns="91425" tIns="91425" rIns="91425" bIns="91425" anchor="t" anchorCtr="0">
            <a:noAutofit/>
          </a:bodyPr>
          <a:lstStyle>
            <a:lvl1pPr lvl="0" algn="r" rtl="0">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7" name="Google Shape;27;p3"/>
          <p:cNvSpPr txBox="1">
            <a:spLocks noGrp="1"/>
          </p:cNvSpPr>
          <p:nvPr>
            <p:ph type="subTitle" idx="1"/>
          </p:nvPr>
        </p:nvSpPr>
        <p:spPr>
          <a:xfrm>
            <a:off x="1201175" y="3252225"/>
            <a:ext cx="29268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300"/>
              <a:buNone/>
              <a:defRPr sz="1600" b="0"/>
            </a:lvl1pPr>
            <a:lvl2pPr lvl="1" algn="ctr" rtl="0">
              <a:lnSpc>
                <a:spcPct val="100000"/>
              </a:lnSpc>
              <a:spcBef>
                <a:spcPts val="0"/>
              </a:spcBef>
              <a:spcAft>
                <a:spcPts val="0"/>
              </a:spcAft>
              <a:buClr>
                <a:srgbClr val="541C1D"/>
              </a:buClr>
              <a:buSzPts val="1400"/>
              <a:buNone/>
              <a:defRPr>
                <a:solidFill>
                  <a:srgbClr val="541C1D"/>
                </a:solidFill>
              </a:defRPr>
            </a:lvl2pPr>
            <a:lvl3pPr lvl="2" algn="ctr" rtl="0">
              <a:lnSpc>
                <a:spcPct val="100000"/>
              </a:lnSpc>
              <a:spcBef>
                <a:spcPts val="0"/>
              </a:spcBef>
              <a:spcAft>
                <a:spcPts val="0"/>
              </a:spcAft>
              <a:buClr>
                <a:srgbClr val="541C1D"/>
              </a:buClr>
              <a:buSzPts val="1400"/>
              <a:buNone/>
              <a:defRPr>
                <a:solidFill>
                  <a:srgbClr val="541C1D"/>
                </a:solidFill>
              </a:defRPr>
            </a:lvl3pPr>
            <a:lvl4pPr lvl="3" algn="ctr" rtl="0">
              <a:lnSpc>
                <a:spcPct val="100000"/>
              </a:lnSpc>
              <a:spcBef>
                <a:spcPts val="0"/>
              </a:spcBef>
              <a:spcAft>
                <a:spcPts val="0"/>
              </a:spcAft>
              <a:buClr>
                <a:srgbClr val="541C1D"/>
              </a:buClr>
              <a:buSzPts val="1400"/>
              <a:buNone/>
              <a:defRPr>
                <a:solidFill>
                  <a:srgbClr val="541C1D"/>
                </a:solidFill>
              </a:defRPr>
            </a:lvl4pPr>
            <a:lvl5pPr lvl="4" algn="ctr" rtl="0">
              <a:lnSpc>
                <a:spcPct val="100000"/>
              </a:lnSpc>
              <a:spcBef>
                <a:spcPts val="0"/>
              </a:spcBef>
              <a:spcAft>
                <a:spcPts val="0"/>
              </a:spcAft>
              <a:buClr>
                <a:srgbClr val="541C1D"/>
              </a:buClr>
              <a:buSzPts val="1400"/>
              <a:buNone/>
              <a:defRPr>
                <a:solidFill>
                  <a:srgbClr val="541C1D"/>
                </a:solidFill>
              </a:defRPr>
            </a:lvl5pPr>
            <a:lvl6pPr lvl="5" algn="ctr" rtl="0">
              <a:lnSpc>
                <a:spcPct val="100000"/>
              </a:lnSpc>
              <a:spcBef>
                <a:spcPts val="0"/>
              </a:spcBef>
              <a:spcAft>
                <a:spcPts val="0"/>
              </a:spcAft>
              <a:buClr>
                <a:srgbClr val="541C1D"/>
              </a:buClr>
              <a:buSzPts val="1400"/>
              <a:buNone/>
              <a:defRPr>
                <a:solidFill>
                  <a:srgbClr val="541C1D"/>
                </a:solidFill>
              </a:defRPr>
            </a:lvl6pPr>
            <a:lvl7pPr lvl="6" algn="ctr" rtl="0">
              <a:lnSpc>
                <a:spcPct val="100000"/>
              </a:lnSpc>
              <a:spcBef>
                <a:spcPts val="0"/>
              </a:spcBef>
              <a:spcAft>
                <a:spcPts val="0"/>
              </a:spcAft>
              <a:buClr>
                <a:srgbClr val="541C1D"/>
              </a:buClr>
              <a:buSzPts val="1400"/>
              <a:buNone/>
              <a:defRPr>
                <a:solidFill>
                  <a:srgbClr val="541C1D"/>
                </a:solidFill>
              </a:defRPr>
            </a:lvl7pPr>
            <a:lvl8pPr lvl="7" algn="ctr" rtl="0">
              <a:lnSpc>
                <a:spcPct val="100000"/>
              </a:lnSpc>
              <a:spcBef>
                <a:spcPts val="0"/>
              </a:spcBef>
              <a:spcAft>
                <a:spcPts val="0"/>
              </a:spcAft>
              <a:buClr>
                <a:srgbClr val="541C1D"/>
              </a:buClr>
              <a:buSzPts val="1400"/>
              <a:buNone/>
              <a:defRPr>
                <a:solidFill>
                  <a:srgbClr val="541C1D"/>
                </a:solidFill>
              </a:defRPr>
            </a:lvl8pPr>
            <a:lvl9pPr lvl="8" algn="ctr" rtl="0">
              <a:lnSpc>
                <a:spcPct val="100000"/>
              </a:lnSpc>
              <a:spcBef>
                <a:spcPts val="0"/>
              </a:spcBef>
              <a:spcAft>
                <a:spcPts val="0"/>
              </a:spcAft>
              <a:buClr>
                <a:srgbClr val="541C1D"/>
              </a:buClr>
              <a:buSzPts val="1400"/>
              <a:buNone/>
              <a:defRPr>
                <a:solidFill>
                  <a:srgbClr val="541C1D"/>
                </a:solidFill>
              </a:defRPr>
            </a:lvl9pPr>
          </a:lstStyle>
          <a:p>
            <a:endParaRPr/>
          </a:p>
        </p:txBody>
      </p:sp>
      <p:sp>
        <p:nvSpPr>
          <p:cNvPr id="28" name="Google Shape;28;p3"/>
          <p:cNvSpPr txBox="1">
            <a:spLocks noGrp="1"/>
          </p:cNvSpPr>
          <p:nvPr>
            <p:ph type="title" idx="2" hasCustomPrompt="1"/>
          </p:nvPr>
        </p:nvSpPr>
        <p:spPr>
          <a:xfrm>
            <a:off x="2903625" y="1110299"/>
            <a:ext cx="1224300" cy="8418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5500"/>
              <a:buNone/>
              <a:defRPr sz="5500">
                <a:solidFill>
                  <a:schemeClr val="lt2"/>
                </a:solidFill>
              </a:defRPr>
            </a:lvl1pPr>
            <a:lvl2pPr lvl="1"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29" name="Google Shape;29;p3"/>
          <p:cNvGrpSpPr/>
          <p:nvPr/>
        </p:nvGrpSpPr>
        <p:grpSpPr>
          <a:xfrm>
            <a:off x="5461950" y="522238"/>
            <a:ext cx="2250830" cy="3661147"/>
            <a:chOff x="5401837" y="470183"/>
            <a:chExt cx="2068777" cy="3107670"/>
          </a:xfrm>
        </p:grpSpPr>
        <p:sp>
          <p:nvSpPr>
            <p:cNvPr id="30" name="Google Shape;30;p3"/>
            <p:cNvSpPr/>
            <p:nvPr/>
          </p:nvSpPr>
          <p:spPr>
            <a:xfrm>
              <a:off x="5434958" y="504094"/>
              <a:ext cx="2024567" cy="3020998"/>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5401837" y="470183"/>
              <a:ext cx="2068777" cy="3107670"/>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32;p3"/>
          <p:cNvSpPr/>
          <p:nvPr/>
        </p:nvSpPr>
        <p:spPr>
          <a:xfrm rot="7777740">
            <a:off x="-1119207" y="-1152676"/>
            <a:ext cx="3041225" cy="2822503"/>
          </a:xfrm>
          <a:custGeom>
            <a:avLst/>
            <a:gdLst/>
            <a:ahLst/>
            <a:cxnLst/>
            <a:rect l="l" t="t" r="r" b="b"/>
            <a:pathLst>
              <a:path w="5827" h="5408" extrusionOk="0">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rot="7777740">
            <a:off x="-1625257" y="-1530426"/>
            <a:ext cx="3041225" cy="2822503"/>
          </a:xfrm>
          <a:custGeom>
            <a:avLst/>
            <a:gdLst/>
            <a:ahLst/>
            <a:cxnLst/>
            <a:rect l="l" t="t" r="r" b="b"/>
            <a:pathLst>
              <a:path w="5827" h="5408" extrusionOk="0">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7777740">
            <a:off x="-2073657" y="-1831501"/>
            <a:ext cx="3041225" cy="2822503"/>
          </a:xfrm>
          <a:custGeom>
            <a:avLst/>
            <a:gdLst/>
            <a:ahLst/>
            <a:cxnLst/>
            <a:rect l="l" t="t" r="r" b="b"/>
            <a:pathLst>
              <a:path w="5827" h="5408" extrusionOk="0">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rot="-1577322">
            <a:off x="-385643" y="3687160"/>
            <a:ext cx="1989299" cy="2038278"/>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1577322">
            <a:off x="-499563" y="3830691"/>
            <a:ext cx="1989299" cy="2038278"/>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rot="-1577322">
            <a:off x="-626147" y="3990177"/>
            <a:ext cx="1989299" cy="2038278"/>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7_1">
    <p:spTree>
      <p:nvGrpSpPr>
        <p:cNvPr id="1" name="Shape 266"/>
        <p:cNvGrpSpPr/>
        <p:nvPr/>
      </p:nvGrpSpPr>
      <p:grpSpPr>
        <a:xfrm>
          <a:off x="0" y="0"/>
          <a:ext cx="0" cy="0"/>
          <a:chOff x="0" y="0"/>
          <a:chExt cx="0" cy="0"/>
        </a:xfrm>
      </p:grpSpPr>
      <p:pic>
        <p:nvPicPr>
          <p:cNvPr id="267" name="Google Shape;267;p21"/>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268" name="Google Shape;268;p21"/>
          <p:cNvGrpSpPr/>
          <p:nvPr/>
        </p:nvGrpSpPr>
        <p:grpSpPr>
          <a:xfrm flipH="1">
            <a:off x="-45425" y="-67787"/>
            <a:ext cx="9349700" cy="5279475"/>
            <a:chOff x="583425" y="-63500"/>
            <a:chExt cx="9349700" cy="5279475"/>
          </a:xfrm>
        </p:grpSpPr>
        <p:sp>
          <p:nvSpPr>
            <p:cNvPr id="269" name="Google Shape;269;p21"/>
            <p:cNvSpPr/>
            <p:nvPr/>
          </p:nvSpPr>
          <p:spPr>
            <a:xfrm>
              <a:off x="583425" y="414700"/>
              <a:ext cx="9349700" cy="4801275"/>
            </a:xfrm>
            <a:custGeom>
              <a:avLst/>
              <a:gdLst/>
              <a:ahLst/>
              <a:cxnLst/>
              <a:rect l="l" t="t" r="r" b="b"/>
              <a:pathLst>
                <a:path w="373988" h="192051" extrusionOk="0">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270" name="Google Shape;270;p21"/>
            <p:cNvGrpSpPr/>
            <p:nvPr/>
          </p:nvGrpSpPr>
          <p:grpSpPr>
            <a:xfrm>
              <a:off x="7181277" y="-63500"/>
              <a:ext cx="412615" cy="501202"/>
              <a:chOff x="7181277" y="-63500"/>
              <a:chExt cx="412615" cy="501202"/>
            </a:xfrm>
          </p:grpSpPr>
          <p:sp>
            <p:nvSpPr>
              <p:cNvPr id="271" name="Google Shape;271;p21"/>
              <p:cNvSpPr/>
              <p:nvPr/>
            </p:nvSpPr>
            <p:spPr>
              <a:xfrm flipH="1">
                <a:off x="7181277" y="211949"/>
                <a:ext cx="412615" cy="225753"/>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1"/>
              <p:cNvSpPr/>
              <p:nvPr/>
            </p:nvSpPr>
            <p:spPr>
              <a:xfrm flipH="1">
                <a:off x="741345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3" name="Google Shape;273;p21"/>
          <p:cNvSpPr txBox="1">
            <a:spLocks noGrp="1"/>
          </p:cNvSpPr>
          <p:nvPr>
            <p:ph type="ctrTitle"/>
          </p:nvPr>
        </p:nvSpPr>
        <p:spPr>
          <a:xfrm flipH="1">
            <a:off x="5323775" y="1844850"/>
            <a:ext cx="30927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000"/>
            </a:lvl1pPr>
            <a:lvl2pPr lvl="1" algn="r" rtl="0">
              <a:spcBef>
                <a:spcPts val="0"/>
              </a:spcBef>
              <a:spcAft>
                <a:spcPts val="0"/>
              </a:spcAft>
              <a:buClr>
                <a:schemeClr val="dk2"/>
              </a:buClr>
              <a:buSzPts val="1800"/>
              <a:buNone/>
              <a:defRPr sz="1800">
                <a:solidFill>
                  <a:schemeClr val="dk2"/>
                </a:solidFill>
              </a:defRPr>
            </a:lvl2pPr>
            <a:lvl3pPr lvl="2" algn="r" rtl="0">
              <a:spcBef>
                <a:spcPts val="0"/>
              </a:spcBef>
              <a:spcAft>
                <a:spcPts val="0"/>
              </a:spcAft>
              <a:buClr>
                <a:schemeClr val="dk2"/>
              </a:buClr>
              <a:buSzPts val="1800"/>
              <a:buNone/>
              <a:defRPr sz="1800">
                <a:solidFill>
                  <a:schemeClr val="dk2"/>
                </a:solidFill>
              </a:defRPr>
            </a:lvl3pPr>
            <a:lvl4pPr lvl="3" algn="r" rtl="0">
              <a:spcBef>
                <a:spcPts val="0"/>
              </a:spcBef>
              <a:spcAft>
                <a:spcPts val="0"/>
              </a:spcAft>
              <a:buClr>
                <a:schemeClr val="dk2"/>
              </a:buClr>
              <a:buSzPts val="1800"/>
              <a:buNone/>
              <a:defRPr sz="1800">
                <a:solidFill>
                  <a:schemeClr val="dk2"/>
                </a:solidFill>
              </a:defRPr>
            </a:lvl4pPr>
            <a:lvl5pPr lvl="4" algn="r" rtl="0">
              <a:spcBef>
                <a:spcPts val="0"/>
              </a:spcBef>
              <a:spcAft>
                <a:spcPts val="0"/>
              </a:spcAft>
              <a:buClr>
                <a:schemeClr val="dk2"/>
              </a:buClr>
              <a:buSzPts val="1800"/>
              <a:buNone/>
              <a:defRPr sz="1800">
                <a:solidFill>
                  <a:schemeClr val="dk2"/>
                </a:solidFill>
              </a:defRPr>
            </a:lvl5pPr>
            <a:lvl6pPr lvl="5" algn="r" rtl="0">
              <a:spcBef>
                <a:spcPts val="0"/>
              </a:spcBef>
              <a:spcAft>
                <a:spcPts val="0"/>
              </a:spcAft>
              <a:buClr>
                <a:schemeClr val="dk2"/>
              </a:buClr>
              <a:buSzPts val="1800"/>
              <a:buNone/>
              <a:defRPr sz="1800">
                <a:solidFill>
                  <a:schemeClr val="dk2"/>
                </a:solidFill>
              </a:defRPr>
            </a:lvl6pPr>
            <a:lvl7pPr lvl="6" algn="r" rtl="0">
              <a:spcBef>
                <a:spcPts val="0"/>
              </a:spcBef>
              <a:spcAft>
                <a:spcPts val="0"/>
              </a:spcAft>
              <a:buClr>
                <a:schemeClr val="dk2"/>
              </a:buClr>
              <a:buSzPts val="1800"/>
              <a:buNone/>
              <a:defRPr sz="1800">
                <a:solidFill>
                  <a:schemeClr val="dk2"/>
                </a:solidFill>
              </a:defRPr>
            </a:lvl7pPr>
            <a:lvl8pPr lvl="7" algn="r" rtl="0">
              <a:spcBef>
                <a:spcPts val="0"/>
              </a:spcBef>
              <a:spcAft>
                <a:spcPts val="0"/>
              </a:spcAft>
              <a:buClr>
                <a:schemeClr val="dk2"/>
              </a:buClr>
              <a:buSzPts val="1800"/>
              <a:buNone/>
              <a:defRPr sz="1800">
                <a:solidFill>
                  <a:schemeClr val="dk2"/>
                </a:solidFill>
              </a:defRPr>
            </a:lvl8pPr>
            <a:lvl9pPr lvl="8" algn="r" rtl="0">
              <a:spcBef>
                <a:spcPts val="0"/>
              </a:spcBef>
              <a:spcAft>
                <a:spcPts val="0"/>
              </a:spcAft>
              <a:buClr>
                <a:schemeClr val="dk2"/>
              </a:buClr>
              <a:buSzPts val="1800"/>
              <a:buNone/>
              <a:defRPr sz="1800">
                <a:solidFill>
                  <a:schemeClr val="dk2"/>
                </a:solidFill>
              </a:defRPr>
            </a:lvl9pPr>
          </a:lstStyle>
          <a:p>
            <a:endParaRPr/>
          </a:p>
        </p:txBody>
      </p:sp>
      <p:sp>
        <p:nvSpPr>
          <p:cNvPr id="274" name="Google Shape;274;p21"/>
          <p:cNvSpPr txBox="1">
            <a:spLocks noGrp="1"/>
          </p:cNvSpPr>
          <p:nvPr>
            <p:ph type="subTitle" idx="1"/>
          </p:nvPr>
        </p:nvSpPr>
        <p:spPr>
          <a:xfrm flipH="1">
            <a:off x="5323975" y="2371475"/>
            <a:ext cx="2820900" cy="106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b="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grpSp>
        <p:nvGrpSpPr>
          <p:cNvPr id="275" name="Google Shape;275;p21"/>
          <p:cNvGrpSpPr/>
          <p:nvPr/>
        </p:nvGrpSpPr>
        <p:grpSpPr>
          <a:xfrm>
            <a:off x="-1915893" y="-1293673"/>
            <a:ext cx="12841904" cy="8702593"/>
            <a:chOff x="-1915893" y="-1293673"/>
            <a:chExt cx="12841904" cy="8702593"/>
          </a:xfrm>
        </p:grpSpPr>
        <p:sp>
          <p:nvSpPr>
            <p:cNvPr id="276" name="Google Shape;276;p21"/>
            <p:cNvSpPr/>
            <p:nvPr/>
          </p:nvSpPr>
          <p:spPr>
            <a:xfrm rot="-5323114" flipH="1">
              <a:off x="6540307" y="-1672007"/>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1"/>
            <p:cNvSpPr/>
            <p:nvPr/>
          </p:nvSpPr>
          <p:spPr>
            <a:xfrm rot="-5323114" flipH="1">
              <a:off x="6873159" y="-1870343"/>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1"/>
            <p:cNvSpPr/>
            <p:nvPr/>
          </p:nvSpPr>
          <p:spPr>
            <a:xfrm rot="-5323114" flipH="1">
              <a:off x="7159916" y="-2025646"/>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1"/>
            <p:cNvSpPr/>
            <p:nvPr/>
          </p:nvSpPr>
          <p:spPr>
            <a:xfrm rot="7937025">
              <a:off x="-335571" y="310372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1"/>
            <p:cNvSpPr/>
            <p:nvPr/>
          </p:nvSpPr>
          <p:spPr>
            <a:xfrm rot="7937025">
              <a:off x="-199295" y="2858438"/>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1"/>
            <p:cNvSpPr/>
            <p:nvPr/>
          </p:nvSpPr>
          <p:spPr>
            <a:xfrm rot="7937025">
              <a:off x="-22627" y="2613154"/>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1"/>
            <p:cNvSpPr/>
            <p:nvPr/>
          </p:nvSpPr>
          <p:spPr>
            <a:xfrm rot="-5323114" flipH="1">
              <a:off x="7504066" y="-2269671"/>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1"/>
            <p:cNvSpPr/>
            <p:nvPr/>
          </p:nvSpPr>
          <p:spPr>
            <a:xfrm rot="-5323114" flipH="1">
              <a:off x="7885766" y="-2531296"/>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1"/>
            <p:cNvSpPr/>
            <p:nvPr/>
          </p:nvSpPr>
          <p:spPr>
            <a:xfrm rot="7937025">
              <a:off x="-598371" y="339157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1"/>
            <p:cNvSpPr/>
            <p:nvPr/>
          </p:nvSpPr>
          <p:spPr>
            <a:xfrm rot="7937025">
              <a:off x="-848671" y="365437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1"/>
            <p:cNvSpPr/>
            <p:nvPr/>
          </p:nvSpPr>
          <p:spPr>
            <a:xfrm rot="-1978367">
              <a:off x="-435894" y="-225135"/>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1"/>
            <p:cNvSpPr/>
            <p:nvPr/>
          </p:nvSpPr>
          <p:spPr>
            <a:xfrm rot="-1978367">
              <a:off x="-570485" y="-422051"/>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1"/>
            <p:cNvSpPr/>
            <p:nvPr/>
          </p:nvSpPr>
          <p:spPr>
            <a:xfrm rot="-1978367">
              <a:off x="-734945" y="-586540"/>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7_1_1">
    <p:spTree>
      <p:nvGrpSpPr>
        <p:cNvPr id="1" name="Shape 289"/>
        <p:cNvGrpSpPr/>
        <p:nvPr/>
      </p:nvGrpSpPr>
      <p:grpSpPr>
        <a:xfrm>
          <a:off x="0" y="0"/>
          <a:ext cx="0" cy="0"/>
          <a:chOff x="0" y="0"/>
          <a:chExt cx="0" cy="0"/>
        </a:xfrm>
      </p:grpSpPr>
      <p:pic>
        <p:nvPicPr>
          <p:cNvPr id="290" name="Google Shape;290;p22"/>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291" name="Google Shape;291;p22"/>
          <p:cNvGrpSpPr/>
          <p:nvPr/>
        </p:nvGrpSpPr>
        <p:grpSpPr>
          <a:xfrm>
            <a:off x="-45425" y="-135987"/>
            <a:ext cx="9349700" cy="5279475"/>
            <a:chOff x="583425" y="-63500"/>
            <a:chExt cx="9349700" cy="5279475"/>
          </a:xfrm>
        </p:grpSpPr>
        <p:sp>
          <p:nvSpPr>
            <p:cNvPr id="292" name="Google Shape;292;p22"/>
            <p:cNvSpPr/>
            <p:nvPr/>
          </p:nvSpPr>
          <p:spPr>
            <a:xfrm>
              <a:off x="583425" y="414700"/>
              <a:ext cx="9349700" cy="4801275"/>
            </a:xfrm>
            <a:custGeom>
              <a:avLst/>
              <a:gdLst/>
              <a:ahLst/>
              <a:cxnLst/>
              <a:rect l="l" t="t" r="r" b="b"/>
              <a:pathLst>
                <a:path w="373988" h="192051" extrusionOk="0">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293" name="Google Shape;293;p22"/>
            <p:cNvGrpSpPr/>
            <p:nvPr/>
          </p:nvGrpSpPr>
          <p:grpSpPr>
            <a:xfrm>
              <a:off x="7181277" y="-63500"/>
              <a:ext cx="412615" cy="501202"/>
              <a:chOff x="7181277" y="-63500"/>
              <a:chExt cx="412615" cy="501202"/>
            </a:xfrm>
          </p:grpSpPr>
          <p:sp>
            <p:nvSpPr>
              <p:cNvPr id="294" name="Google Shape;294;p22"/>
              <p:cNvSpPr/>
              <p:nvPr/>
            </p:nvSpPr>
            <p:spPr>
              <a:xfrm flipH="1">
                <a:off x="7181277" y="211949"/>
                <a:ext cx="412615" cy="225753"/>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2"/>
              <p:cNvSpPr/>
              <p:nvPr/>
            </p:nvSpPr>
            <p:spPr>
              <a:xfrm flipH="1">
                <a:off x="741345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6" name="Google Shape;296;p22"/>
          <p:cNvSpPr txBox="1">
            <a:spLocks noGrp="1"/>
          </p:cNvSpPr>
          <p:nvPr>
            <p:ph type="ctrTitle"/>
          </p:nvPr>
        </p:nvSpPr>
        <p:spPr>
          <a:xfrm flipH="1">
            <a:off x="1325225" y="1825725"/>
            <a:ext cx="2597100" cy="61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300"/>
              <a:buNone/>
              <a:defRPr sz="3000"/>
            </a:lvl1pPr>
            <a:lvl2pPr lvl="1" algn="r" rtl="0">
              <a:spcBef>
                <a:spcPts val="0"/>
              </a:spcBef>
              <a:spcAft>
                <a:spcPts val="0"/>
              </a:spcAft>
              <a:buClr>
                <a:schemeClr val="dk2"/>
              </a:buClr>
              <a:buSzPts val="1800"/>
              <a:buNone/>
              <a:defRPr sz="1800">
                <a:solidFill>
                  <a:schemeClr val="dk2"/>
                </a:solidFill>
              </a:defRPr>
            </a:lvl2pPr>
            <a:lvl3pPr lvl="2" algn="r" rtl="0">
              <a:spcBef>
                <a:spcPts val="0"/>
              </a:spcBef>
              <a:spcAft>
                <a:spcPts val="0"/>
              </a:spcAft>
              <a:buClr>
                <a:schemeClr val="dk2"/>
              </a:buClr>
              <a:buSzPts val="1800"/>
              <a:buNone/>
              <a:defRPr sz="1800">
                <a:solidFill>
                  <a:schemeClr val="dk2"/>
                </a:solidFill>
              </a:defRPr>
            </a:lvl3pPr>
            <a:lvl4pPr lvl="3" algn="r" rtl="0">
              <a:spcBef>
                <a:spcPts val="0"/>
              </a:spcBef>
              <a:spcAft>
                <a:spcPts val="0"/>
              </a:spcAft>
              <a:buClr>
                <a:schemeClr val="dk2"/>
              </a:buClr>
              <a:buSzPts val="1800"/>
              <a:buNone/>
              <a:defRPr sz="1800">
                <a:solidFill>
                  <a:schemeClr val="dk2"/>
                </a:solidFill>
              </a:defRPr>
            </a:lvl4pPr>
            <a:lvl5pPr lvl="4" algn="r" rtl="0">
              <a:spcBef>
                <a:spcPts val="0"/>
              </a:spcBef>
              <a:spcAft>
                <a:spcPts val="0"/>
              </a:spcAft>
              <a:buClr>
                <a:schemeClr val="dk2"/>
              </a:buClr>
              <a:buSzPts val="1800"/>
              <a:buNone/>
              <a:defRPr sz="1800">
                <a:solidFill>
                  <a:schemeClr val="dk2"/>
                </a:solidFill>
              </a:defRPr>
            </a:lvl5pPr>
            <a:lvl6pPr lvl="5" algn="r" rtl="0">
              <a:spcBef>
                <a:spcPts val="0"/>
              </a:spcBef>
              <a:spcAft>
                <a:spcPts val="0"/>
              </a:spcAft>
              <a:buClr>
                <a:schemeClr val="dk2"/>
              </a:buClr>
              <a:buSzPts val="1800"/>
              <a:buNone/>
              <a:defRPr sz="1800">
                <a:solidFill>
                  <a:schemeClr val="dk2"/>
                </a:solidFill>
              </a:defRPr>
            </a:lvl6pPr>
            <a:lvl7pPr lvl="6" algn="r" rtl="0">
              <a:spcBef>
                <a:spcPts val="0"/>
              </a:spcBef>
              <a:spcAft>
                <a:spcPts val="0"/>
              </a:spcAft>
              <a:buClr>
                <a:schemeClr val="dk2"/>
              </a:buClr>
              <a:buSzPts val="1800"/>
              <a:buNone/>
              <a:defRPr sz="1800">
                <a:solidFill>
                  <a:schemeClr val="dk2"/>
                </a:solidFill>
              </a:defRPr>
            </a:lvl7pPr>
            <a:lvl8pPr lvl="7" algn="r" rtl="0">
              <a:spcBef>
                <a:spcPts val="0"/>
              </a:spcBef>
              <a:spcAft>
                <a:spcPts val="0"/>
              </a:spcAft>
              <a:buClr>
                <a:schemeClr val="dk2"/>
              </a:buClr>
              <a:buSzPts val="1800"/>
              <a:buNone/>
              <a:defRPr sz="1800">
                <a:solidFill>
                  <a:schemeClr val="dk2"/>
                </a:solidFill>
              </a:defRPr>
            </a:lvl8pPr>
            <a:lvl9pPr lvl="8" algn="r" rtl="0">
              <a:spcBef>
                <a:spcPts val="0"/>
              </a:spcBef>
              <a:spcAft>
                <a:spcPts val="0"/>
              </a:spcAft>
              <a:buClr>
                <a:schemeClr val="dk2"/>
              </a:buClr>
              <a:buSzPts val="1800"/>
              <a:buNone/>
              <a:defRPr sz="1800">
                <a:solidFill>
                  <a:schemeClr val="dk2"/>
                </a:solidFill>
              </a:defRPr>
            </a:lvl9pPr>
          </a:lstStyle>
          <a:p>
            <a:endParaRPr/>
          </a:p>
        </p:txBody>
      </p:sp>
      <p:sp>
        <p:nvSpPr>
          <p:cNvPr id="297" name="Google Shape;297;p22"/>
          <p:cNvSpPr txBox="1">
            <a:spLocks noGrp="1"/>
          </p:cNvSpPr>
          <p:nvPr>
            <p:ph type="subTitle" idx="1"/>
          </p:nvPr>
        </p:nvSpPr>
        <p:spPr>
          <a:xfrm flipH="1">
            <a:off x="1101425" y="2326625"/>
            <a:ext cx="2820900" cy="106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b="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grpSp>
        <p:nvGrpSpPr>
          <p:cNvPr id="298" name="Google Shape;298;p22"/>
          <p:cNvGrpSpPr/>
          <p:nvPr/>
        </p:nvGrpSpPr>
        <p:grpSpPr>
          <a:xfrm flipH="1">
            <a:off x="-1915893" y="-1293673"/>
            <a:ext cx="12841904" cy="8702593"/>
            <a:chOff x="-1915893" y="-1293673"/>
            <a:chExt cx="12841904" cy="8702593"/>
          </a:xfrm>
        </p:grpSpPr>
        <p:sp>
          <p:nvSpPr>
            <p:cNvPr id="299" name="Google Shape;299;p22"/>
            <p:cNvSpPr/>
            <p:nvPr/>
          </p:nvSpPr>
          <p:spPr>
            <a:xfrm rot="-5323114" flipH="1">
              <a:off x="6540307" y="-1672007"/>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rot="-5323114" flipH="1">
              <a:off x="6873159" y="-1870343"/>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rot="-5323114" flipH="1">
              <a:off x="7159916" y="-2025646"/>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rot="7937025">
              <a:off x="-335571" y="310372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2"/>
            <p:cNvSpPr/>
            <p:nvPr/>
          </p:nvSpPr>
          <p:spPr>
            <a:xfrm rot="7937025">
              <a:off x="-199295" y="2858438"/>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2"/>
            <p:cNvSpPr/>
            <p:nvPr/>
          </p:nvSpPr>
          <p:spPr>
            <a:xfrm rot="7937025">
              <a:off x="-22627" y="2613154"/>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2"/>
            <p:cNvSpPr/>
            <p:nvPr/>
          </p:nvSpPr>
          <p:spPr>
            <a:xfrm rot="-5323114" flipH="1">
              <a:off x="7504066" y="-2269671"/>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rot="-5323114" flipH="1">
              <a:off x="7885766" y="-2531296"/>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rot="7937025">
              <a:off x="-598371" y="339157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rot="7937025">
              <a:off x="-848671" y="365437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rot="-1978367">
              <a:off x="-435894" y="-225135"/>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rot="-1978367">
              <a:off x="-570485" y="-422051"/>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rot="-1978367">
              <a:off x="-734945" y="-586540"/>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3">
  <p:cSld name="CUSTOM_8">
    <p:spTree>
      <p:nvGrpSpPr>
        <p:cNvPr id="1" name="Shape 312"/>
        <p:cNvGrpSpPr/>
        <p:nvPr/>
      </p:nvGrpSpPr>
      <p:grpSpPr>
        <a:xfrm>
          <a:off x="0" y="0"/>
          <a:ext cx="0" cy="0"/>
          <a:chOff x="0" y="0"/>
          <a:chExt cx="0" cy="0"/>
        </a:xfrm>
      </p:grpSpPr>
      <p:pic>
        <p:nvPicPr>
          <p:cNvPr id="313" name="Google Shape;313;p2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14" name="Google Shape;314;p23"/>
          <p:cNvSpPr txBox="1">
            <a:spLocks noGrp="1"/>
          </p:cNvSpPr>
          <p:nvPr>
            <p:ph type="title"/>
          </p:nvPr>
        </p:nvSpPr>
        <p:spPr>
          <a:xfrm>
            <a:off x="720000" y="445025"/>
            <a:ext cx="775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5" name="Google Shape;315;p23"/>
          <p:cNvSpPr txBox="1">
            <a:spLocks noGrp="1"/>
          </p:cNvSpPr>
          <p:nvPr>
            <p:ph type="ctrTitle" idx="2"/>
          </p:nvPr>
        </p:nvSpPr>
        <p:spPr>
          <a:xfrm flipH="1">
            <a:off x="747275" y="2097000"/>
            <a:ext cx="2043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316" name="Google Shape;316;p23"/>
          <p:cNvSpPr txBox="1">
            <a:spLocks noGrp="1"/>
          </p:cNvSpPr>
          <p:nvPr>
            <p:ph type="subTitle" idx="1"/>
          </p:nvPr>
        </p:nvSpPr>
        <p:spPr>
          <a:xfrm flipH="1">
            <a:off x="626700" y="2558000"/>
            <a:ext cx="3945300" cy="892800"/>
          </a:xfrm>
          <a:prstGeom prst="rect">
            <a:avLst/>
          </a:prstGeom>
        </p:spPr>
        <p:txBody>
          <a:bodyPr spcFirstLastPara="1" wrap="square" lIns="91425" tIns="91425" rIns="91425" bIns="91425" anchor="t" anchorCtr="0">
            <a:noAutofit/>
          </a:bodyPr>
          <a:lstStyle>
            <a:lvl1pPr lvl="0" rtl="0">
              <a:lnSpc>
                <a:spcPct val="100000"/>
              </a:lnSpc>
              <a:spcBef>
                <a:spcPts val="1200"/>
              </a:spcBef>
              <a:spcAft>
                <a:spcPts val="0"/>
              </a:spcAft>
              <a:buClr>
                <a:schemeClr val="lt2"/>
              </a:buClr>
              <a:buSzPts val="1200"/>
              <a:buChar char="●"/>
              <a:defRPr sz="1400" b="0"/>
            </a:lvl1pPr>
            <a:lvl2pPr lvl="1" algn="ctr" rtl="0">
              <a:lnSpc>
                <a:spcPct val="100000"/>
              </a:lnSpc>
              <a:spcBef>
                <a:spcPts val="0"/>
              </a:spcBef>
              <a:spcAft>
                <a:spcPts val="0"/>
              </a:spcAft>
              <a:buSzPts val="1400"/>
              <a:buChar char="○"/>
              <a:defRPr sz="1000"/>
            </a:lvl2pPr>
            <a:lvl3pPr lvl="2" algn="ctr" rtl="0">
              <a:lnSpc>
                <a:spcPct val="100000"/>
              </a:lnSpc>
              <a:spcBef>
                <a:spcPts val="0"/>
              </a:spcBef>
              <a:spcAft>
                <a:spcPts val="0"/>
              </a:spcAft>
              <a:buSzPts val="1400"/>
              <a:buChar char="■"/>
              <a:defRPr sz="1000"/>
            </a:lvl3pPr>
            <a:lvl4pPr lvl="3" algn="ctr" rtl="0">
              <a:lnSpc>
                <a:spcPct val="100000"/>
              </a:lnSpc>
              <a:spcBef>
                <a:spcPts val="0"/>
              </a:spcBef>
              <a:spcAft>
                <a:spcPts val="0"/>
              </a:spcAft>
              <a:buSzPts val="1400"/>
              <a:buChar char="●"/>
              <a:defRPr sz="1000"/>
            </a:lvl4pPr>
            <a:lvl5pPr lvl="4" algn="ctr" rtl="0">
              <a:lnSpc>
                <a:spcPct val="100000"/>
              </a:lnSpc>
              <a:spcBef>
                <a:spcPts val="0"/>
              </a:spcBef>
              <a:spcAft>
                <a:spcPts val="0"/>
              </a:spcAft>
              <a:buSzPts val="1400"/>
              <a:buChar char="○"/>
              <a:defRPr sz="1000"/>
            </a:lvl5pPr>
            <a:lvl6pPr lvl="5" algn="ctr" rtl="0">
              <a:lnSpc>
                <a:spcPct val="100000"/>
              </a:lnSpc>
              <a:spcBef>
                <a:spcPts val="0"/>
              </a:spcBef>
              <a:spcAft>
                <a:spcPts val="0"/>
              </a:spcAft>
              <a:buSzPts val="1400"/>
              <a:buChar char="■"/>
              <a:defRPr sz="1000"/>
            </a:lvl6pPr>
            <a:lvl7pPr lvl="6" algn="ctr" rtl="0">
              <a:lnSpc>
                <a:spcPct val="100000"/>
              </a:lnSpc>
              <a:spcBef>
                <a:spcPts val="0"/>
              </a:spcBef>
              <a:spcAft>
                <a:spcPts val="0"/>
              </a:spcAft>
              <a:buSzPts val="1400"/>
              <a:buChar char="●"/>
              <a:defRPr sz="1000"/>
            </a:lvl7pPr>
            <a:lvl8pPr lvl="7" algn="ctr" rtl="0">
              <a:lnSpc>
                <a:spcPct val="100000"/>
              </a:lnSpc>
              <a:spcBef>
                <a:spcPts val="0"/>
              </a:spcBef>
              <a:spcAft>
                <a:spcPts val="0"/>
              </a:spcAft>
              <a:buSzPts val="1400"/>
              <a:buChar char="○"/>
              <a:defRPr sz="1000"/>
            </a:lvl8pPr>
            <a:lvl9pPr lvl="8" algn="ctr" rtl="0">
              <a:lnSpc>
                <a:spcPct val="100000"/>
              </a:lnSpc>
              <a:spcBef>
                <a:spcPts val="0"/>
              </a:spcBef>
              <a:spcAft>
                <a:spcPts val="0"/>
              </a:spcAft>
              <a:buSzPts val="1400"/>
              <a:buChar char="■"/>
              <a:defRPr sz="1000"/>
            </a:lvl9pPr>
          </a:lstStyle>
          <a:p>
            <a:endParaRPr/>
          </a:p>
        </p:txBody>
      </p:sp>
      <p:sp>
        <p:nvSpPr>
          <p:cNvPr id="317" name="Google Shape;317;p23"/>
          <p:cNvSpPr/>
          <p:nvPr/>
        </p:nvSpPr>
        <p:spPr>
          <a:xfrm rot="7937037">
            <a:off x="7881158" y="-11928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rot="7937037">
            <a:off x="8009108" y="-14231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rot="7937037">
            <a:off x="8174983" y="-16534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3"/>
          <p:cNvSpPr/>
          <p:nvPr/>
        </p:nvSpPr>
        <p:spPr>
          <a:xfrm rot="6124618">
            <a:off x="-467752" y="410413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3"/>
          <p:cNvSpPr/>
          <p:nvPr/>
        </p:nvSpPr>
        <p:spPr>
          <a:xfrm rot="6124618">
            <a:off x="-621277" y="423848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3"/>
          <p:cNvSpPr/>
          <p:nvPr/>
        </p:nvSpPr>
        <p:spPr>
          <a:xfrm rot="6124618">
            <a:off x="-781227" y="4417614"/>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CUSTOM_8_1">
    <p:spTree>
      <p:nvGrpSpPr>
        <p:cNvPr id="1" name="Shape 323"/>
        <p:cNvGrpSpPr/>
        <p:nvPr/>
      </p:nvGrpSpPr>
      <p:grpSpPr>
        <a:xfrm>
          <a:off x="0" y="0"/>
          <a:ext cx="0" cy="0"/>
          <a:chOff x="0" y="0"/>
          <a:chExt cx="0" cy="0"/>
        </a:xfrm>
      </p:grpSpPr>
      <p:pic>
        <p:nvPicPr>
          <p:cNvPr id="324" name="Google Shape;324;p2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25" name="Google Shape;325;p24"/>
          <p:cNvSpPr txBox="1">
            <a:spLocks noGrp="1"/>
          </p:cNvSpPr>
          <p:nvPr>
            <p:ph type="title"/>
          </p:nvPr>
        </p:nvSpPr>
        <p:spPr>
          <a:xfrm>
            <a:off x="720000" y="445025"/>
            <a:ext cx="775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6" name="Google Shape;326;p24"/>
          <p:cNvSpPr txBox="1">
            <a:spLocks noGrp="1"/>
          </p:cNvSpPr>
          <p:nvPr>
            <p:ph type="ctrTitle" idx="2"/>
          </p:nvPr>
        </p:nvSpPr>
        <p:spPr>
          <a:xfrm flipH="1">
            <a:off x="747275" y="1903875"/>
            <a:ext cx="2043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327" name="Google Shape;327;p24"/>
          <p:cNvSpPr txBox="1">
            <a:spLocks noGrp="1"/>
          </p:cNvSpPr>
          <p:nvPr>
            <p:ph type="subTitle" idx="1"/>
          </p:nvPr>
        </p:nvSpPr>
        <p:spPr>
          <a:xfrm flipH="1">
            <a:off x="626775" y="2364875"/>
            <a:ext cx="3566100" cy="1584000"/>
          </a:xfrm>
          <a:prstGeom prst="rect">
            <a:avLst/>
          </a:prstGeom>
        </p:spPr>
        <p:txBody>
          <a:bodyPr spcFirstLastPara="1" wrap="square" lIns="91425" tIns="91425" rIns="91425" bIns="91425" anchor="t" anchorCtr="0">
            <a:noAutofit/>
          </a:bodyPr>
          <a:lstStyle>
            <a:lvl1pPr lvl="0" rtl="0">
              <a:lnSpc>
                <a:spcPct val="100000"/>
              </a:lnSpc>
              <a:spcBef>
                <a:spcPts val="1200"/>
              </a:spcBef>
              <a:spcAft>
                <a:spcPts val="0"/>
              </a:spcAft>
              <a:buClr>
                <a:schemeClr val="lt2"/>
              </a:buClr>
              <a:buSzPts val="1200"/>
              <a:buChar char="●"/>
              <a:defRPr sz="1400" b="0"/>
            </a:lvl1pPr>
            <a:lvl2pPr lvl="1" algn="ctr" rtl="0">
              <a:lnSpc>
                <a:spcPct val="100000"/>
              </a:lnSpc>
              <a:spcBef>
                <a:spcPts val="0"/>
              </a:spcBef>
              <a:spcAft>
                <a:spcPts val="0"/>
              </a:spcAft>
              <a:buSzPts val="1400"/>
              <a:buChar char="○"/>
              <a:defRPr sz="1000"/>
            </a:lvl2pPr>
            <a:lvl3pPr lvl="2" algn="ctr" rtl="0">
              <a:lnSpc>
                <a:spcPct val="100000"/>
              </a:lnSpc>
              <a:spcBef>
                <a:spcPts val="0"/>
              </a:spcBef>
              <a:spcAft>
                <a:spcPts val="0"/>
              </a:spcAft>
              <a:buSzPts val="1400"/>
              <a:buChar char="■"/>
              <a:defRPr sz="1000"/>
            </a:lvl3pPr>
            <a:lvl4pPr lvl="3" algn="ctr" rtl="0">
              <a:lnSpc>
                <a:spcPct val="100000"/>
              </a:lnSpc>
              <a:spcBef>
                <a:spcPts val="0"/>
              </a:spcBef>
              <a:spcAft>
                <a:spcPts val="0"/>
              </a:spcAft>
              <a:buSzPts val="1400"/>
              <a:buChar char="●"/>
              <a:defRPr sz="1000"/>
            </a:lvl4pPr>
            <a:lvl5pPr lvl="4" algn="ctr" rtl="0">
              <a:lnSpc>
                <a:spcPct val="100000"/>
              </a:lnSpc>
              <a:spcBef>
                <a:spcPts val="0"/>
              </a:spcBef>
              <a:spcAft>
                <a:spcPts val="0"/>
              </a:spcAft>
              <a:buSzPts val="1400"/>
              <a:buChar char="○"/>
              <a:defRPr sz="1000"/>
            </a:lvl5pPr>
            <a:lvl6pPr lvl="5" algn="ctr" rtl="0">
              <a:lnSpc>
                <a:spcPct val="100000"/>
              </a:lnSpc>
              <a:spcBef>
                <a:spcPts val="0"/>
              </a:spcBef>
              <a:spcAft>
                <a:spcPts val="0"/>
              </a:spcAft>
              <a:buSzPts val="1400"/>
              <a:buChar char="■"/>
              <a:defRPr sz="1000"/>
            </a:lvl6pPr>
            <a:lvl7pPr lvl="6" algn="ctr" rtl="0">
              <a:lnSpc>
                <a:spcPct val="100000"/>
              </a:lnSpc>
              <a:spcBef>
                <a:spcPts val="0"/>
              </a:spcBef>
              <a:spcAft>
                <a:spcPts val="0"/>
              </a:spcAft>
              <a:buSzPts val="1400"/>
              <a:buChar char="●"/>
              <a:defRPr sz="1000"/>
            </a:lvl7pPr>
            <a:lvl8pPr lvl="7" algn="ctr" rtl="0">
              <a:lnSpc>
                <a:spcPct val="100000"/>
              </a:lnSpc>
              <a:spcBef>
                <a:spcPts val="0"/>
              </a:spcBef>
              <a:spcAft>
                <a:spcPts val="0"/>
              </a:spcAft>
              <a:buSzPts val="1400"/>
              <a:buChar char="○"/>
              <a:defRPr sz="1000"/>
            </a:lvl8pPr>
            <a:lvl9pPr lvl="8" algn="ctr" rtl="0">
              <a:lnSpc>
                <a:spcPct val="100000"/>
              </a:lnSpc>
              <a:spcBef>
                <a:spcPts val="0"/>
              </a:spcBef>
              <a:spcAft>
                <a:spcPts val="0"/>
              </a:spcAft>
              <a:buSzPts val="1400"/>
              <a:buChar char="■"/>
              <a:defRPr sz="1000"/>
            </a:lvl9pPr>
          </a:lstStyle>
          <a:p>
            <a:endParaRPr/>
          </a:p>
        </p:txBody>
      </p:sp>
      <p:sp>
        <p:nvSpPr>
          <p:cNvPr id="328" name="Google Shape;328;p24"/>
          <p:cNvSpPr txBox="1">
            <a:spLocks noGrp="1"/>
          </p:cNvSpPr>
          <p:nvPr>
            <p:ph type="ctrTitle" idx="3"/>
          </p:nvPr>
        </p:nvSpPr>
        <p:spPr>
          <a:xfrm flipH="1">
            <a:off x="5120375" y="1903875"/>
            <a:ext cx="2043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329" name="Google Shape;329;p24"/>
          <p:cNvSpPr txBox="1">
            <a:spLocks noGrp="1"/>
          </p:cNvSpPr>
          <p:nvPr>
            <p:ph type="subTitle" idx="4"/>
          </p:nvPr>
        </p:nvSpPr>
        <p:spPr>
          <a:xfrm flipH="1">
            <a:off x="4999650" y="2364875"/>
            <a:ext cx="3566100" cy="1204200"/>
          </a:xfrm>
          <a:prstGeom prst="rect">
            <a:avLst/>
          </a:prstGeom>
        </p:spPr>
        <p:txBody>
          <a:bodyPr spcFirstLastPara="1" wrap="square" lIns="91425" tIns="91425" rIns="91425" bIns="91425" anchor="t" anchorCtr="0">
            <a:noAutofit/>
          </a:bodyPr>
          <a:lstStyle>
            <a:lvl1pPr lvl="0" rtl="0">
              <a:lnSpc>
                <a:spcPct val="100000"/>
              </a:lnSpc>
              <a:spcBef>
                <a:spcPts val="1200"/>
              </a:spcBef>
              <a:spcAft>
                <a:spcPts val="0"/>
              </a:spcAft>
              <a:buClr>
                <a:schemeClr val="lt2"/>
              </a:buClr>
              <a:buSzPts val="1200"/>
              <a:buChar char="●"/>
              <a:defRPr sz="1400" b="0"/>
            </a:lvl1pPr>
            <a:lvl2pPr lvl="1" algn="ctr" rtl="0">
              <a:lnSpc>
                <a:spcPct val="100000"/>
              </a:lnSpc>
              <a:spcBef>
                <a:spcPts val="0"/>
              </a:spcBef>
              <a:spcAft>
                <a:spcPts val="0"/>
              </a:spcAft>
              <a:buSzPts val="1400"/>
              <a:buChar char="○"/>
              <a:defRPr sz="1000"/>
            </a:lvl2pPr>
            <a:lvl3pPr lvl="2" algn="ctr" rtl="0">
              <a:lnSpc>
                <a:spcPct val="100000"/>
              </a:lnSpc>
              <a:spcBef>
                <a:spcPts val="0"/>
              </a:spcBef>
              <a:spcAft>
                <a:spcPts val="0"/>
              </a:spcAft>
              <a:buSzPts val="1400"/>
              <a:buChar char="■"/>
              <a:defRPr sz="1000"/>
            </a:lvl3pPr>
            <a:lvl4pPr lvl="3" algn="ctr" rtl="0">
              <a:lnSpc>
                <a:spcPct val="100000"/>
              </a:lnSpc>
              <a:spcBef>
                <a:spcPts val="0"/>
              </a:spcBef>
              <a:spcAft>
                <a:spcPts val="0"/>
              </a:spcAft>
              <a:buSzPts val="1400"/>
              <a:buChar char="●"/>
              <a:defRPr sz="1000"/>
            </a:lvl4pPr>
            <a:lvl5pPr lvl="4" algn="ctr" rtl="0">
              <a:lnSpc>
                <a:spcPct val="100000"/>
              </a:lnSpc>
              <a:spcBef>
                <a:spcPts val="0"/>
              </a:spcBef>
              <a:spcAft>
                <a:spcPts val="0"/>
              </a:spcAft>
              <a:buSzPts val="1400"/>
              <a:buChar char="○"/>
              <a:defRPr sz="1000"/>
            </a:lvl5pPr>
            <a:lvl6pPr lvl="5" algn="ctr" rtl="0">
              <a:lnSpc>
                <a:spcPct val="100000"/>
              </a:lnSpc>
              <a:spcBef>
                <a:spcPts val="0"/>
              </a:spcBef>
              <a:spcAft>
                <a:spcPts val="0"/>
              </a:spcAft>
              <a:buSzPts val="1400"/>
              <a:buChar char="■"/>
              <a:defRPr sz="1000"/>
            </a:lvl6pPr>
            <a:lvl7pPr lvl="6" algn="ctr" rtl="0">
              <a:lnSpc>
                <a:spcPct val="100000"/>
              </a:lnSpc>
              <a:spcBef>
                <a:spcPts val="0"/>
              </a:spcBef>
              <a:spcAft>
                <a:spcPts val="0"/>
              </a:spcAft>
              <a:buSzPts val="1400"/>
              <a:buChar char="●"/>
              <a:defRPr sz="1000"/>
            </a:lvl7pPr>
            <a:lvl8pPr lvl="7" algn="ctr" rtl="0">
              <a:lnSpc>
                <a:spcPct val="100000"/>
              </a:lnSpc>
              <a:spcBef>
                <a:spcPts val="0"/>
              </a:spcBef>
              <a:spcAft>
                <a:spcPts val="0"/>
              </a:spcAft>
              <a:buSzPts val="1400"/>
              <a:buChar char="○"/>
              <a:defRPr sz="1000"/>
            </a:lvl8pPr>
            <a:lvl9pPr lvl="8" algn="ctr" rtl="0">
              <a:lnSpc>
                <a:spcPct val="100000"/>
              </a:lnSpc>
              <a:spcBef>
                <a:spcPts val="0"/>
              </a:spcBef>
              <a:spcAft>
                <a:spcPts val="0"/>
              </a:spcAft>
              <a:buSzPts val="1400"/>
              <a:buChar char="■"/>
              <a:defRPr sz="1000"/>
            </a:lvl9pPr>
          </a:lstStyle>
          <a:p>
            <a:endParaRPr/>
          </a:p>
        </p:txBody>
      </p:sp>
      <p:sp>
        <p:nvSpPr>
          <p:cNvPr id="330" name="Google Shape;330;p24"/>
          <p:cNvSpPr/>
          <p:nvPr/>
        </p:nvSpPr>
        <p:spPr>
          <a:xfrm>
            <a:off x="-211050" y="-9002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331" name="Google Shape;331;p24"/>
          <p:cNvSpPr/>
          <p:nvPr/>
        </p:nvSpPr>
        <p:spPr>
          <a:xfrm>
            <a:off x="-376150" y="-26782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332" name="Google Shape;332;p24"/>
          <p:cNvSpPr/>
          <p:nvPr/>
        </p:nvSpPr>
        <p:spPr>
          <a:xfrm>
            <a:off x="-560300" y="-45197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
        <p:nvSpPr>
          <p:cNvPr id="333" name="Google Shape;333;p24"/>
          <p:cNvSpPr/>
          <p:nvPr/>
        </p:nvSpPr>
        <p:spPr>
          <a:xfrm rot="10800000">
            <a:off x="6567750" y="307747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334" name="Google Shape;334;p24"/>
          <p:cNvSpPr/>
          <p:nvPr/>
        </p:nvSpPr>
        <p:spPr>
          <a:xfrm rot="10800000">
            <a:off x="6732850" y="325527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335" name="Google Shape;335;p24"/>
          <p:cNvSpPr/>
          <p:nvPr/>
        </p:nvSpPr>
        <p:spPr>
          <a:xfrm rot="10800000">
            <a:off x="6917000" y="343942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336"/>
        <p:cNvGrpSpPr/>
        <p:nvPr/>
      </p:nvGrpSpPr>
      <p:grpSpPr>
        <a:xfrm>
          <a:off x="0" y="0"/>
          <a:ext cx="0" cy="0"/>
          <a:chOff x="0" y="0"/>
          <a:chExt cx="0" cy="0"/>
        </a:xfrm>
      </p:grpSpPr>
      <p:pic>
        <p:nvPicPr>
          <p:cNvPr id="337" name="Google Shape;337;p25"/>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338" name="Google Shape;338;p25"/>
          <p:cNvGrpSpPr/>
          <p:nvPr/>
        </p:nvGrpSpPr>
        <p:grpSpPr>
          <a:xfrm>
            <a:off x="1254025" y="617900"/>
            <a:ext cx="2250830" cy="3661147"/>
            <a:chOff x="526860" y="192691"/>
            <a:chExt cx="2068777" cy="3107670"/>
          </a:xfrm>
        </p:grpSpPr>
        <p:sp>
          <p:nvSpPr>
            <p:cNvPr id="339" name="Google Shape;339;p25"/>
            <p:cNvSpPr/>
            <p:nvPr/>
          </p:nvSpPr>
          <p:spPr>
            <a:xfrm>
              <a:off x="559981" y="226603"/>
              <a:ext cx="2024567" cy="3020998"/>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526860" y="192691"/>
              <a:ext cx="2068777" cy="3107670"/>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 name="Google Shape;341;p25"/>
          <p:cNvSpPr txBox="1">
            <a:spLocks noGrp="1"/>
          </p:cNvSpPr>
          <p:nvPr>
            <p:ph type="ctrTitle"/>
          </p:nvPr>
        </p:nvSpPr>
        <p:spPr>
          <a:xfrm flipH="1">
            <a:off x="4578675" y="538000"/>
            <a:ext cx="3555000" cy="104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a:endParaRPr/>
          </a:p>
        </p:txBody>
      </p:sp>
      <p:sp>
        <p:nvSpPr>
          <p:cNvPr id="342" name="Google Shape;342;p25"/>
          <p:cNvSpPr txBox="1">
            <a:spLocks noGrp="1"/>
          </p:cNvSpPr>
          <p:nvPr>
            <p:ph type="subTitle" idx="1"/>
          </p:nvPr>
        </p:nvSpPr>
        <p:spPr>
          <a:xfrm>
            <a:off x="4071375" y="1485975"/>
            <a:ext cx="4569600" cy="98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43" name="Google Shape;343;p25"/>
          <p:cNvSpPr/>
          <p:nvPr/>
        </p:nvSpPr>
        <p:spPr>
          <a:xfrm flipH="1">
            <a:off x="-106675" y="243650"/>
            <a:ext cx="9250675" cy="4975000"/>
          </a:xfrm>
          <a:custGeom>
            <a:avLst/>
            <a:gdLst/>
            <a:ahLst/>
            <a:cxnLst/>
            <a:rect l="l" t="t" r="r" b="b"/>
            <a:pathLst>
              <a:path w="370027" h="199000" extrusionOk="0">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344" name="Google Shape;344;p25"/>
          <p:cNvGrpSpPr/>
          <p:nvPr/>
        </p:nvGrpSpPr>
        <p:grpSpPr>
          <a:xfrm flipH="1">
            <a:off x="508027" y="-63500"/>
            <a:ext cx="468757" cy="550028"/>
            <a:chOff x="8114866" y="-63500"/>
            <a:chExt cx="468757" cy="550028"/>
          </a:xfrm>
        </p:grpSpPr>
        <p:sp>
          <p:nvSpPr>
            <p:cNvPr id="345" name="Google Shape;345;p25"/>
            <p:cNvSpPr/>
            <p:nvPr/>
          </p:nvSpPr>
          <p:spPr>
            <a:xfrm flipH="1">
              <a:off x="842285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rot="2003650" flipH="1">
              <a:off x="8142936" y="165846"/>
              <a:ext cx="412618" cy="225767"/>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 name="Google Shape;347;p25"/>
          <p:cNvSpPr/>
          <p:nvPr/>
        </p:nvSpPr>
        <p:spPr>
          <a:xfrm rot="7937037">
            <a:off x="7881158" y="-11928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rot="7937037">
            <a:off x="8009108" y="-14231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rot="7937037">
            <a:off x="8174983" y="-16534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rot="6124618">
            <a:off x="-467752" y="410413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rot="6124618">
            <a:off x="-621277" y="423848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rot="6124618">
            <a:off x="-781227" y="4417614"/>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25"/>
          <p:cNvGrpSpPr/>
          <p:nvPr/>
        </p:nvGrpSpPr>
        <p:grpSpPr>
          <a:xfrm>
            <a:off x="8326275" y="3463982"/>
            <a:ext cx="727535" cy="1710819"/>
            <a:chOff x="8416475" y="3483007"/>
            <a:chExt cx="727535" cy="1710819"/>
          </a:xfrm>
        </p:grpSpPr>
        <p:sp>
          <p:nvSpPr>
            <p:cNvPr id="354" name="Google Shape;354;p25"/>
            <p:cNvSpPr/>
            <p:nvPr/>
          </p:nvSpPr>
          <p:spPr>
            <a:xfrm>
              <a:off x="8578364" y="4845112"/>
              <a:ext cx="328014" cy="348714"/>
            </a:xfrm>
            <a:custGeom>
              <a:avLst/>
              <a:gdLst/>
              <a:ahLst/>
              <a:cxnLst/>
              <a:rect l="l" t="t" r="r" b="b"/>
              <a:pathLst>
                <a:path w="5578" h="5930" extrusionOk="0">
                  <a:moveTo>
                    <a:pt x="0" y="1"/>
                  </a:moveTo>
                  <a:lnTo>
                    <a:pt x="542" y="5930"/>
                  </a:lnTo>
                  <a:lnTo>
                    <a:pt x="4831" y="5930"/>
                  </a:lnTo>
                  <a:lnTo>
                    <a:pt x="5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a:off x="8416475" y="3483007"/>
              <a:ext cx="727535" cy="1362159"/>
            </a:xfrm>
            <a:custGeom>
              <a:avLst/>
              <a:gdLst/>
              <a:ahLst/>
              <a:cxnLst/>
              <a:rect l="l" t="t" r="r" b="b"/>
              <a:pathLst>
                <a:path w="12372" h="23164" extrusionOk="0">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a:off x="8578364" y="4845112"/>
              <a:ext cx="221283" cy="348714"/>
            </a:xfrm>
            <a:custGeom>
              <a:avLst/>
              <a:gdLst/>
              <a:ahLst/>
              <a:cxnLst/>
              <a:rect l="l" t="t" r="r" b="b"/>
              <a:pathLst>
                <a:path w="3763" h="5930" extrusionOk="0">
                  <a:moveTo>
                    <a:pt x="0" y="1"/>
                  </a:moveTo>
                  <a:lnTo>
                    <a:pt x="542" y="5930"/>
                  </a:lnTo>
                  <a:lnTo>
                    <a:pt x="3763" y="5930"/>
                  </a:lnTo>
                  <a:lnTo>
                    <a:pt x="513" y="1"/>
                  </a:lnTo>
                  <a:close/>
                </a:path>
              </a:pathLst>
            </a:custGeom>
            <a:solidFill>
              <a:srgbClr val="BA6136">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25"/>
          <p:cNvSpPr txBox="1"/>
          <p:nvPr/>
        </p:nvSpPr>
        <p:spPr>
          <a:xfrm>
            <a:off x="4490175" y="3334350"/>
            <a:ext cx="3732000" cy="66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lang="en" sz="1200" b="1">
                <a:solidFill>
                  <a:schemeClr val="dk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Slidesgo</a:t>
            </a:r>
            <a:r>
              <a:rPr lang="en" sz="1200">
                <a:solidFill>
                  <a:schemeClr val="dk1"/>
                </a:solidFill>
                <a:latin typeface="Karla"/>
                <a:ea typeface="Karla"/>
                <a:cs typeface="Karla"/>
                <a:sym typeface="Karla"/>
              </a:rPr>
              <a:t>, including icon by </a:t>
            </a:r>
            <a:r>
              <a:rPr lang="en" sz="1200" b="1">
                <a:solidFill>
                  <a:schemeClr val="dk1"/>
                </a:solidFill>
                <a:uFill>
                  <a:noFill/>
                </a:uFill>
                <a:latin typeface="Karla"/>
                <a:ea typeface="Karla"/>
                <a:cs typeface="Karla"/>
                <a:sym typeface="Karla"/>
                <a:hlinkClick r:id="rId4">
                  <a:extLst>
                    <a:ext uri="{A12FA001-AC4F-418D-AE19-62706E023703}">
                      <ahyp:hlinkClr xmlns:ahyp="http://schemas.microsoft.com/office/drawing/2018/hyperlinkcolor" val="tx"/>
                    </a:ext>
                  </a:extLst>
                </a:hlinkClick>
              </a:rPr>
              <a:t>Flaticon</a:t>
            </a:r>
            <a:r>
              <a:rPr lang="en" sz="1200">
                <a:solidFill>
                  <a:schemeClr val="dk1"/>
                </a:solidFill>
                <a:latin typeface="Karla"/>
                <a:ea typeface="Karla"/>
                <a:cs typeface="Karla"/>
                <a:sym typeface="Karla"/>
              </a:rPr>
              <a:t>, and infographics &amp; images from </a:t>
            </a:r>
            <a:r>
              <a:rPr lang="en" sz="1200" b="1">
                <a:solidFill>
                  <a:schemeClr val="dk1"/>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Freepik</a:t>
            </a:r>
            <a:endParaRPr sz="1200" b="1">
              <a:solidFill>
                <a:schemeClr val="dk1"/>
              </a:solidFill>
              <a:latin typeface="Karla"/>
              <a:ea typeface="Karla"/>
              <a:cs typeface="Karla"/>
              <a:sym typeface="Karla"/>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358"/>
        <p:cNvGrpSpPr/>
        <p:nvPr/>
      </p:nvGrpSpPr>
      <p:grpSpPr>
        <a:xfrm>
          <a:off x="0" y="0"/>
          <a:ext cx="0" cy="0"/>
          <a:chOff x="0" y="0"/>
          <a:chExt cx="0" cy="0"/>
        </a:xfrm>
      </p:grpSpPr>
      <p:pic>
        <p:nvPicPr>
          <p:cNvPr id="359" name="Google Shape;359;p2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60" name="Google Shape;360;p26"/>
          <p:cNvSpPr/>
          <p:nvPr/>
        </p:nvSpPr>
        <p:spPr>
          <a:xfrm rot="-1577317">
            <a:off x="-770925" y="3464303"/>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rot="-1577317">
            <a:off x="-902261" y="362977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rot="-1577317">
            <a:off x="-1048197" y="381364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rot="9222683">
            <a:off x="7437778" y="-79770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rot="9222683">
            <a:off x="7569115" y="-963179"/>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6"/>
          <p:cNvSpPr/>
          <p:nvPr/>
        </p:nvSpPr>
        <p:spPr>
          <a:xfrm rot="9222683">
            <a:off x="7715050" y="-114704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6"/>
          <p:cNvSpPr/>
          <p:nvPr/>
        </p:nvSpPr>
        <p:spPr>
          <a:xfrm rot="-1978372">
            <a:off x="-449335" y="-29241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rot="-1978372">
            <a:off x="-563785" y="-45986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rot="-1978372">
            <a:off x="-703635" y="-599744"/>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rot="8821628">
            <a:off x="7973415" y="428418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rot="8821628">
            <a:off x="8087865" y="445163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rot="8821628">
            <a:off x="8227715" y="459150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372"/>
        <p:cNvGrpSpPr/>
        <p:nvPr/>
      </p:nvGrpSpPr>
      <p:grpSpPr>
        <a:xfrm>
          <a:off x="0" y="0"/>
          <a:ext cx="0" cy="0"/>
          <a:chOff x="0" y="0"/>
          <a:chExt cx="0" cy="0"/>
        </a:xfrm>
      </p:grpSpPr>
      <p:pic>
        <p:nvPicPr>
          <p:cNvPr id="373" name="Google Shape;373;p2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74" name="Google Shape;374;p27"/>
          <p:cNvSpPr/>
          <p:nvPr/>
        </p:nvSpPr>
        <p:spPr>
          <a:xfrm>
            <a:off x="-421100" y="-166425"/>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28575" cap="flat" cmpd="sng">
            <a:solidFill>
              <a:schemeClr val="accent3"/>
            </a:solidFill>
            <a:prstDash val="solid"/>
            <a:round/>
            <a:headEnd type="none" w="med" len="med"/>
            <a:tailEnd type="none" w="med" len="med"/>
          </a:ln>
        </p:spPr>
      </p:sp>
      <p:sp>
        <p:nvSpPr>
          <p:cNvPr id="375" name="Google Shape;375;p27"/>
          <p:cNvSpPr/>
          <p:nvPr/>
        </p:nvSpPr>
        <p:spPr>
          <a:xfrm>
            <a:off x="-611850" y="-323487"/>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19050" cap="flat" cmpd="sng">
            <a:solidFill>
              <a:schemeClr val="accent3"/>
            </a:solidFill>
            <a:prstDash val="solid"/>
            <a:round/>
            <a:headEnd type="none" w="med" len="med"/>
            <a:tailEnd type="none" w="med" len="med"/>
          </a:ln>
        </p:spPr>
      </p:sp>
      <p:sp>
        <p:nvSpPr>
          <p:cNvPr id="376" name="Google Shape;376;p27"/>
          <p:cNvSpPr/>
          <p:nvPr/>
        </p:nvSpPr>
        <p:spPr>
          <a:xfrm>
            <a:off x="-799075" y="-427100"/>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9525" cap="flat" cmpd="sng">
            <a:solidFill>
              <a:schemeClr val="accent3"/>
            </a:solidFill>
            <a:prstDash val="solid"/>
            <a:round/>
            <a:headEnd type="none" w="med" len="med"/>
            <a:tailEnd type="none" w="med" len="med"/>
          </a:ln>
        </p:spPr>
      </p:sp>
      <p:sp>
        <p:nvSpPr>
          <p:cNvPr id="377" name="Google Shape;377;p27"/>
          <p:cNvSpPr/>
          <p:nvPr/>
        </p:nvSpPr>
        <p:spPr>
          <a:xfrm flipH="1">
            <a:off x="7517000" y="-198200"/>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28575" cap="flat" cmpd="sng">
            <a:solidFill>
              <a:schemeClr val="accent3"/>
            </a:solidFill>
            <a:prstDash val="solid"/>
            <a:round/>
            <a:headEnd type="none" w="med" len="med"/>
            <a:tailEnd type="none" w="med" len="med"/>
          </a:ln>
        </p:spPr>
      </p:sp>
      <p:sp>
        <p:nvSpPr>
          <p:cNvPr id="378" name="Google Shape;378;p27"/>
          <p:cNvSpPr/>
          <p:nvPr/>
        </p:nvSpPr>
        <p:spPr>
          <a:xfrm flipH="1">
            <a:off x="7745875" y="-350775"/>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19050" cap="flat" cmpd="sng">
            <a:solidFill>
              <a:schemeClr val="accent3"/>
            </a:solidFill>
            <a:prstDash val="solid"/>
            <a:round/>
            <a:headEnd type="none" w="med" len="med"/>
            <a:tailEnd type="none" w="med" len="med"/>
          </a:ln>
        </p:spPr>
      </p:sp>
      <p:sp>
        <p:nvSpPr>
          <p:cNvPr id="379" name="Google Shape;379;p27"/>
          <p:cNvSpPr/>
          <p:nvPr/>
        </p:nvSpPr>
        <p:spPr>
          <a:xfrm flipH="1">
            <a:off x="7926750" y="-427100"/>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9525" cap="flat" cmpd="sng">
            <a:solidFill>
              <a:schemeClr val="accent3"/>
            </a:solidFill>
            <a:prstDash val="solid"/>
            <a:round/>
            <a:headEnd type="none" w="med" len="med"/>
            <a:tailEnd type="none" w="med" len="med"/>
          </a:ln>
        </p:spPr>
      </p:sp>
      <p:sp>
        <p:nvSpPr>
          <p:cNvPr id="380" name="Google Shape;380;p27"/>
          <p:cNvSpPr/>
          <p:nvPr/>
        </p:nvSpPr>
        <p:spPr>
          <a:xfrm rot="-8821628" flipH="1">
            <a:off x="-330435" y="435300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rot="-8821628" flipH="1">
            <a:off x="-444885" y="452045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rot="-8821628" flipH="1">
            <a:off x="-584735" y="466033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86"/>
        <p:cNvGrpSpPr/>
        <p:nvPr/>
      </p:nvGrpSpPr>
      <p:grpSpPr>
        <a:xfrm>
          <a:off x="0" y="0"/>
          <a:ext cx="0" cy="0"/>
          <a:chOff x="0" y="0"/>
          <a:chExt cx="0" cy="0"/>
        </a:xfrm>
      </p:grpSpPr>
      <p:pic>
        <p:nvPicPr>
          <p:cNvPr id="387" name="Google Shape;387;p2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88" name="Google Shape;388;p29"/>
          <p:cNvSpPr txBox="1">
            <a:spLocks noGrp="1"/>
          </p:cNvSpPr>
          <p:nvPr>
            <p:ph type="subTitle" idx="1"/>
          </p:nvPr>
        </p:nvSpPr>
        <p:spPr>
          <a:xfrm>
            <a:off x="5096275" y="1159475"/>
            <a:ext cx="3376500" cy="25395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89" name="Google Shape;389;p29"/>
          <p:cNvSpPr txBox="1">
            <a:spLocks noGrp="1"/>
          </p:cNvSpPr>
          <p:nvPr>
            <p:ph type="subTitle" idx="2"/>
          </p:nvPr>
        </p:nvSpPr>
        <p:spPr>
          <a:xfrm>
            <a:off x="5117737" y="3673575"/>
            <a:ext cx="3376500" cy="43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90" name="Google Shape;390;p29"/>
          <p:cNvGrpSpPr/>
          <p:nvPr/>
        </p:nvGrpSpPr>
        <p:grpSpPr>
          <a:xfrm>
            <a:off x="568922" y="401363"/>
            <a:ext cx="1926668" cy="3393468"/>
            <a:chOff x="568922" y="401363"/>
            <a:chExt cx="1926668" cy="3393468"/>
          </a:xfrm>
        </p:grpSpPr>
        <p:sp>
          <p:nvSpPr>
            <p:cNvPr id="391" name="Google Shape;391;p29"/>
            <p:cNvSpPr/>
            <p:nvPr/>
          </p:nvSpPr>
          <p:spPr>
            <a:xfrm>
              <a:off x="599768" y="438391"/>
              <a:ext cx="1885494" cy="3298824"/>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9"/>
            <p:cNvSpPr/>
            <p:nvPr/>
          </p:nvSpPr>
          <p:spPr>
            <a:xfrm>
              <a:off x="568922" y="401363"/>
              <a:ext cx="1926668" cy="3393468"/>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29"/>
          <p:cNvGrpSpPr/>
          <p:nvPr/>
        </p:nvGrpSpPr>
        <p:grpSpPr>
          <a:xfrm>
            <a:off x="2664147" y="360675"/>
            <a:ext cx="1926668" cy="3393468"/>
            <a:chOff x="2664147" y="360675"/>
            <a:chExt cx="1926668" cy="3393468"/>
          </a:xfrm>
        </p:grpSpPr>
        <p:sp>
          <p:nvSpPr>
            <p:cNvPr id="394" name="Google Shape;394;p29"/>
            <p:cNvSpPr/>
            <p:nvPr/>
          </p:nvSpPr>
          <p:spPr>
            <a:xfrm>
              <a:off x="2694993" y="430741"/>
              <a:ext cx="1885494" cy="3298824"/>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9"/>
            <p:cNvSpPr/>
            <p:nvPr/>
          </p:nvSpPr>
          <p:spPr>
            <a:xfrm>
              <a:off x="2664147" y="360675"/>
              <a:ext cx="1926668" cy="3393468"/>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 name="Google Shape;396;p29"/>
          <p:cNvSpPr/>
          <p:nvPr/>
        </p:nvSpPr>
        <p:spPr>
          <a:xfrm rot="7937037">
            <a:off x="7881158" y="-11928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9"/>
          <p:cNvSpPr/>
          <p:nvPr/>
        </p:nvSpPr>
        <p:spPr>
          <a:xfrm rot="7937037">
            <a:off x="8009108" y="-14231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9"/>
          <p:cNvSpPr/>
          <p:nvPr/>
        </p:nvSpPr>
        <p:spPr>
          <a:xfrm rot="7937037">
            <a:off x="8174983" y="-16534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9"/>
          <p:cNvSpPr/>
          <p:nvPr/>
        </p:nvSpPr>
        <p:spPr>
          <a:xfrm rot="724618">
            <a:off x="8135423" y="3819614"/>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9"/>
          <p:cNvSpPr/>
          <p:nvPr/>
        </p:nvSpPr>
        <p:spPr>
          <a:xfrm rot="724618">
            <a:off x="8269773" y="397313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9"/>
          <p:cNvSpPr/>
          <p:nvPr/>
        </p:nvSpPr>
        <p:spPr>
          <a:xfrm rot="724618">
            <a:off x="8448898" y="413308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2"/>
        <p:cNvGrpSpPr/>
        <p:nvPr/>
      </p:nvGrpSpPr>
      <p:grpSpPr>
        <a:xfrm>
          <a:off x="0" y="0"/>
          <a:ext cx="0" cy="0"/>
          <a:chOff x="0" y="0"/>
          <a:chExt cx="0" cy="0"/>
        </a:xfrm>
      </p:grpSpPr>
      <p:pic>
        <p:nvPicPr>
          <p:cNvPr id="403" name="Google Shape;403;p3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04" name="Google Shape;404;p30"/>
          <p:cNvSpPr txBox="1">
            <a:spLocks noGrp="1"/>
          </p:cNvSpPr>
          <p:nvPr>
            <p:ph type="title"/>
          </p:nvPr>
        </p:nvSpPr>
        <p:spPr>
          <a:xfrm>
            <a:off x="143925" y="2105655"/>
            <a:ext cx="3984000" cy="1146600"/>
          </a:xfrm>
          <a:prstGeom prst="rect">
            <a:avLst/>
          </a:prstGeom>
        </p:spPr>
        <p:txBody>
          <a:bodyPr spcFirstLastPara="1" wrap="square" lIns="91425" tIns="91425" rIns="91425" bIns="91425" anchor="t" anchorCtr="0">
            <a:noAutofit/>
          </a:bodyPr>
          <a:lstStyle>
            <a:lvl1pPr lvl="0" algn="r" rtl="0">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05" name="Google Shape;405;p30"/>
          <p:cNvSpPr txBox="1">
            <a:spLocks noGrp="1"/>
          </p:cNvSpPr>
          <p:nvPr>
            <p:ph type="subTitle" idx="1"/>
          </p:nvPr>
        </p:nvSpPr>
        <p:spPr>
          <a:xfrm>
            <a:off x="1201175" y="3252225"/>
            <a:ext cx="29268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300"/>
              <a:buNone/>
              <a:defRPr sz="1600" b="0"/>
            </a:lvl1pPr>
            <a:lvl2pPr lvl="1" algn="ctr" rtl="0">
              <a:lnSpc>
                <a:spcPct val="100000"/>
              </a:lnSpc>
              <a:spcBef>
                <a:spcPts val="0"/>
              </a:spcBef>
              <a:spcAft>
                <a:spcPts val="0"/>
              </a:spcAft>
              <a:buClr>
                <a:srgbClr val="541C1D"/>
              </a:buClr>
              <a:buSzPts val="1400"/>
              <a:buNone/>
              <a:defRPr>
                <a:solidFill>
                  <a:srgbClr val="541C1D"/>
                </a:solidFill>
              </a:defRPr>
            </a:lvl2pPr>
            <a:lvl3pPr lvl="2" algn="ctr" rtl="0">
              <a:lnSpc>
                <a:spcPct val="100000"/>
              </a:lnSpc>
              <a:spcBef>
                <a:spcPts val="0"/>
              </a:spcBef>
              <a:spcAft>
                <a:spcPts val="0"/>
              </a:spcAft>
              <a:buClr>
                <a:srgbClr val="541C1D"/>
              </a:buClr>
              <a:buSzPts val="1400"/>
              <a:buNone/>
              <a:defRPr>
                <a:solidFill>
                  <a:srgbClr val="541C1D"/>
                </a:solidFill>
              </a:defRPr>
            </a:lvl3pPr>
            <a:lvl4pPr lvl="3" algn="ctr" rtl="0">
              <a:lnSpc>
                <a:spcPct val="100000"/>
              </a:lnSpc>
              <a:spcBef>
                <a:spcPts val="0"/>
              </a:spcBef>
              <a:spcAft>
                <a:spcPts val="0"/>
              </a:spcAft>
              <a:buClr>
                <a:srgbClr val="541C1D"/>
              </a:buClr>
              <a:buSzPts val="1400"/>
              <a:buNone/>
              <a:defRPr>
                <a:solidFill>
                  <a:srgbClr val="541C1D"/>
                </a:solidFill>
              </a:defRPr>
            </a:lvl4pPr>
            <a:lvl5pPr lvl="4" algn="ctr" rtl="0">
              <a:lnSpc>
                <a:spcPct val="100000"/>
              </a:lnSpc>
              <a:spcBef>
                <a:spcPts val="0"/>
              </a:spcBef>
              <a:spcAft>
                <a:spcPts val="0"/>
              </a:spcAft>
              <a:buClr>
                <a:srgbClr val="541C1D"/>
              </a:buClr>
              <a:buSzPts val="1400"/>
              <a:buNone/>
              <a:defRPr>
                <a:solidFill>
                  <a:srgbClr val="541C1D"/>
                </a:solidFill>
              </a:defRPr>
            </a:lvl5pPr>
            <a:lvl6pPr lvl="5" algn="ctr" rtl="0">
              <a:lnSpc>
                <a:spcPct val="100000"/>
              </a:lnSpc>
              <a:spcBef>
                <a:spcPts val="0"/>
              </a:spcBef>
              <a:spcAft>
                <a:spcPts val="0"/>
              </a:spcAft>
              <a:buClr>
                <a:srgbClr val="541C1D"/>
              </a:buClr>
              <a:buSzPts val="1400"/>
              <a:buNone/>
              <a:defRPr>
                <a:solidFill>
                  <a:srgbClr val="541C1D"/>
                </a:solidFill>
              </a:defRPr>
            </a:lvl6pPr>
            <a:lvl7pPr lvl="6" algn="ctr" rtl="0">
              <a:lnSpc>
                <a:spcPct val="100000"/>
              </a:lnSpc>
              <a:spcBef>
                <a:spcPts val="0"/>
              </a:spcBef>
              <a:spcAft>
                <a:spcPts val="0"/>
              </a:spcAft>
              <a:buClr>
                <a:srgbClr val="541C1D"/>
              </a:buClr>
              <a:buSzPts val="1400"/>
              <a:buNone/>
              <a:defRPr>
                <a:solidFill>
                  <a:srgbClr val="541C1D"/>
                </a:solidFill>
              </a:defRPr>
            </a:lvl7pPr>
            <a:lvl8pPr lvl="7" algn="ctr" rtl="0">
              <a:lnSpc>
                <a:spcPct val="100000"/>
              </a:lnSpc>
              <a:spcBef>
                <a:spcPts val="0"/>
              </a:spcBef>
              <a:spcAft>
                <a:spcPts val="0"/>
              </a:spcAft>
              <a:buClr>
                <a:srgbClr val="541C1D"/>
              </a:buClr>
              <a:buSzPts val="1400"/>
              <a:buNone/>
              <a:defRPr>
                <a:solidFill>
                  <a:srgbClr val="541C1D"/>
                </a:solidFill>
              </a:defRPr>
            </a:lvl8pPr>
            <a:lvl9pPr lvl="8" algn="ctr" rtl="0">
              <a:lnSpc>
                <a:spcPct val="100000"/>
              </a:lnSpc>
              <a:spcBef>
                <a:spcPts val="0"/>
              </a:spcBef>
              <a:spcAft>
                <a:spcPts val="0"/>
              </a:spcAft>
              <a:buClr>
                <a:srgbClr val="541C1D"/>
              </a:buClr>
              <a:buSzPts val="1400"/>
              <a:buNone/>
              <a:defRPr>
                <a:solidFill>
                  <a:srgbClr val="541C1D"/>
                </a:solidFill>
              </a:defRPr>
            </a:lvl9pPr>
          </a:lstStyle>
          <a:p>
            <a:endParaRPr/>
          </a:p>
        </p:txBody>
      </p:sp>
      <p:sp>
        <p:nvSpPr>
          <p:cNvPr id="406" name="Google Shape;406;p30"/>
          <p:cNvSpPr txBox="1">
            <a:spLocks noGrp="1"/>
          </p:cNvSpPr>
          <p:nvPr>
            <p:ph type="title" idx="2" hasCustomPrompt="1"/>
          </p:nvPr>
        </p:nvSpPr>
        <p:spPr>
          <a:xfrm>
            <a:off x="2903625" y="1110299"/>
            <a:ext cx="1224300" cy="8418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5500"/>
              <a:buNone/>
              <a:defRPr sz="5500">
                <a:solidFill>
                  <a:schemeClr val="lt2"/>
                </a:solidFill>
              </a:defRPr>
            </a:lvl1pPr>
            <a:lvl2pPr lvl="1"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407" name="Google Shape;407;p30"/>
          <p:cNvGrpSpPr/>
          <p:nvPr/>
        </p:nvGrpSpPr>
        <p:grpSpPr>
          <a:xfrm>
            <a:off x="5461950" y="522238"/>
            <a:ext cx="2250830" cy="3661147"/>
            <a:chOff x="5401837" y="470183"/>
            <a:chExt cx="2068777" cy="3107670"/>
          </a:xfrm>
        </p:grpSpPr>
        <p:sp>
          <p:nvSpPr>
            <p:cNvPr id="408" name="Google Shape;408;p30"/>
            <p:cNvSpPr/>
            <p:nvPr/>
          </p:nvSpPr>
          <p:spPr>
            <a:xfrm>
              <a:off x="5434958" y="504094"/>
              <a:ext cx="2024567" cy="3020998"/>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0"/>
            <p:cNvSpPr/>
            <p:nvPr/>
          </p:nvSpPr>
          <p:spPr>
            <a:xfrm>
              <a:off x="5401837" y="470183"/>
              <a:ext cx="2068777" cy="3107670"/>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 name="Google Shape;410;p30"/>
          <p:cNvSpPr/>
          <p:nvPr/>
        </p:nvSpPr>
        <p:spPr>
          <a:xfrm rot="7777740">
            <a:off x="-1119207" y="-1152676"/>
            <a:ext cx="3041225" cy="2822503"/>
          </a:xfrm>
          <a:custGeom>
            <a:avLst/>
            <a:gdLst/>
            <a:ahLst/>
            <a:cxnLst/>
            <a:rect l="l" t="t" r="r" b="b"/>
            <a:pathLst>
              <a:path w="5827" h="5408" extrusionOk="0">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0"/>
          <p:cNvSpPr/>
          <p:nvPr/>
        </p:nvSpPr>
        <p:spPr>
          <a:xfrm rot="7777740">
            <a:off x="-1625257" y="-1530426"/>
            <a:ext cx="3041225" cy="2822503"/>
          </a:xfrm>
          <a:custGeom>
            <a:avLst/>
            <a:gdLst/>
            <a:ahLst/>
            <a:cxnLst/>
            <a:rect l="l" t="t" r="r" b="b"/>
            <a:pathLst>
              <a:path w="5827" h="5408" extrusionOk="0">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0"/>
          <p:cNvSpPr/>
          <p:nvPr/>
        </p:nvSpPr>
        <p:spPr>
          <a:xfrm rot="7777740">
            <a:off x="-2073657" y="-1831501"/>
            <a:ext cx="3041225" cy="2822503"/>
          </a:xfrm>
          <a:custGeom>
            <a:avLst/>
            <a:gdLst/>
            <a:ahLst/>
            <a:cxnLst/>
            <a:rect l="l" t="t" r="r" b="b"/>
            <a:pathLst>
              <a:path w="5827" h="5408" extrusionOk="0">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0"/>
          <p:cNvSpPr/>
          <p:nvPr/>
        </p:nvSpPr>
        <p:spPr>
          <a:xfrm rot="-1577322">
            <a:off x="-385643" y="3687160"/>
            <a:ext cx="1989299" cy="2038278"/>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p:cNvSpPr/>
          <p:nvPr/>
        </p:nvSpPr>
        <p:spPr>
          <a:xfrm rot="-1577322">
            <a:off x="-499563" y="3830691"/>
            <a:ext cx="1989299" cy="2038278"/>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p:cNvSpPr/>
          <p:nvPr/>
        </p:nvSpPr>
        <p:spPr>
          <a:xfrm rot="-1577322">
            <a:off x="-626147" y="3990177"/>
            <a:ext cx="1989299" cy="2038278"/>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6"/>
        <p:cNvGrpSpPr/>
        <p:nvPr/>
      </p:nvGrpSpPr>
      <p:grpSpPr>
        <a:xfrm>
          <a:off x="0" y="0"/>
          <a:ext cx="0" cy="0"/>
          <a:chOff x="0" y="0"/>
          <a:chExt cx="0" cy="0"/>
        </a:xfrm>
      </p:grpSpPr>
      <p:pic>
        <p:nvPicPr>
          <p:cNvPr id="417" name="Google Shape;417;p3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18" name="Google Shape;418;p31"/>
          <p:cNvSpPr txBox="1">
            <a:spLocks noGrp="1"/>
          </p:cNvSpPr>
          <p:nvPr>
            <p:ph type="title"/>
          </p:nvPr>
        </p:nvSpPr>
        <p:spPr>
          <a:xfrm>
            <a:off x="720000" y="445025"/>
            <a:ext cx="7752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9" name="Google Shape;419;p31"/>
          <p:cNvSpPr txBox="1">
            <a:spLocks noGrp="1"/>
          </p:cNvSpPr>
          <p:nvPr>
            <p:ph type="body" idx="1"/>
          </p:nvPr>
        </p:nvSpPr>
        <p:spPr>
          <a:xfrm>
            <a:off x="754350" y="1093200"/>
            <a:ext cx="7276500" cy="35688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AutoNum type="arabicPeriod"/>
              <a:defRPr sz="1200"/>
            </a:lvl1pPr>
            <a:lvl2pPr marL="914400" lvl="1" indent="-317500" rtl="0">
              <a:lnSpc>
                <a:spcPct val="100000"/>
              </a:lnSpc>
              <a:spcBef>
                <a:spcPts val="0"/>
              </a:spcBef>
              <a:spcAft>
                <a:spcPts val="0"/>
              </a:spcAft>
              <a:buSzPts val="1400"/>
              <a:buChar char="○"/>
              <a:defRPr sz="1200"/>
            </a:lvl2pPr>
            <a:lvl3pPr marL="1371600" lvl="2" indent="-317500" rtl="0">
              <a:spcBef>
                <a:spcPts val="0"/>
              </a:spcBef>
              <a:spcAft>
                <a:spcPts val="0"/>
              </a:spcAft>
              <a:buSzPts val="1400"/>
              <a:buAutoNum type="romanLcPeriod"/>
              <a:defRPr/>
            </a:lvl3pPr>
            <a:lvl4pPr marL="1828800" lvl="3" indent="-317500" rtl="0">
              <a:spcBef>
                <a:spcPts val="0"/>
              </a:spcBef>
              <a:spcAft>
                <a:spcPts val="0"/>
              </a:spcAft>
              <a:buSzPts val="1400"/>
              <a:buAutoNum type="arabicPeriod"/>
              <a:defRPr/>
            </a:lvl4pPr>
            <a:lvl5pPr marL="2286000" lvl="4" indent="-317500" rtl="0">
              <a:spcBef>
                <a:spcPts val="0"/>
              </a:spcBef>
              <a:spcAft>
                <a:spcPts val="0"/>
              </a:spcAft>
              <a:buSzPts val="1400"/>
              <a:buAutoNum type="alphaLcPeriod"/>
              <a:defRPr/>
            </a:lvl5pPr>
            <a:lvl6pPr marL="2743200" lvl="5" indent="-317500" rtl="0">
              <a:spcBef>
                <a:spcPts val="0"/>
              </a:spcBef>
              <a:spcAft>
                <a:spcPts val="0"/>
              </a:spcAft>
              <a:buSzPts val="1400"/>
              <a:buAutoNum type="romanLcPeriod"/>
              <a:defRPr/>
            </a:lvl6pPr>
            <a:lvl7pPr marL="3200400" lvl="6" indent="-317500" rtl="0">
              <a:spcBef>
                <a:spcPts val="0"/>
              </a:spcBef>
              <a:spcAft>
                <a:spcPts val="0"/>
              </a:spcAft>
              <a:buSzPts val="1400"/>
              <a:buAutoNum type="arabicPeriod"/>
              <a:defRPr/>
            </a:lvl7pPr>
            <a:lvl8pPr marL="3657600" lvl="7" indent="-317500" rtl="0">
              <a:spcBef>
                <a:spcPts val="0"/>
              </a:spcBef>
              <a:spcAft>
                <a:spcPts val="0"/>
              </a:spcAft>
              <a:buSzPts val="1400"/>
              <a:buAutoNum type="alphaLcPeriod"/>
              <a:defRPr/>
            </a:lvl8pPr>
            <a:lvl9pPr marL="4114800" lvl="8" indent="-317500" rtl="0">
              <a:spcBef>
                <a:spcPts val="0"/>
              </a:spcBef>
              <a:spcAft>
                <a:spcPts val="0"/>
              </a:spcAft>
              <a:buSzPts val="1400"/>
              <a:buAutoNum type="romanLcPeriod"/>
              <a:defRPr/>
            </a:lvl9pPr>
          </a:lstStyle>
          <a:p>
            <a:endParaRPr/>
          </a:p>
        </p:txBody>
      </p:sp>
      <p:sp>
        <p:nvSpPr>
          <p:cNvPr id="420" name="Google Shape;420;p31"/>
          <p:cNvSpPr/>
          <p:nvPr/>
        </p:nvSpPr>
        <p:spPr>
          <a:xfrm rot="1516325">
            <a:off x="-1000534" y="2493592"/>
            <a:ext cx="1877526" cy="1923744"/>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rot="1516325">
            <a:off x="-1173484" y="2493592"/>
            <a:ext cx="1877526" cy="1923744"/>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rot="1516325">
            <a:off x="-1365659" y="2493592"/>
            <a:ext cx="1877526" cy="1923744"/>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flipH="1">
            <a:off x="8416476" y="1338851"/>
            <a:ext cx="1347099" cy="3342384"/>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flipH="1">
            <a:off x="8512576" y="1595076"/>
            <a:ext cx="1347099" cy="3342384"/>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flipH="1">
            <a:off x="8597501" y="1739451"/>
            <a:ext cx="1347099" cy="3342384"/>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rot="7937055">
            <a:off x="7692307" y="-1270325"/>
            <a:ext cx="1475178" cy="2999619"/>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rot="7937055">
            <a:off x="7803176" y="-1469882"/>
            <a:ext cx="1475178" cy="2999619"/>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rot="7937055">
            <a:off x="7946909" y="-1669438"/>
            <a:ext cx="1475178" cy="2999619"/>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pic>
        <p:nvPicPr>
          <p:cNvPr id="39" name="Google Shape;39;p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0" name="Google Shape;40;p4"/>
          <p:cNvSpPr txBox="1">
            <a:spLocks noGrp="1"/>
          </p:cNvSpPr>
          <p:nvPr>
            <p:ph type="title"/>
          </p:nvPr>
        </p:nvSpPr>
        <p:spPr>
          <a:xfrm>
            <a:off x="720000" y="445025"/>
            <a:ext cx="7752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1" name="Google Shape;41;p4"/>
          <p:cNvSpPr txBox="1">
            <a:spLocks noGrp="1"/>
          </p:cNvSpPr>
          <p:nvPr>
            <p:ph type="body" idx="1"/>
          </p:nvPr>
        </p:nvSpPr>
        <p:spPr>
          <a:xfrm>
            <a:off x="754350" y="1093200"/>
            <a:ext cx="7276500" cy="3568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AutoNum type="arabicPeriod"/>
              <a:defRPr sz="1200"/>
            </a:lvl1pPr>
            <a:lvl2pPr marL="914400" lvl="1" indent="-317500">
              <a:lnSpc>
                <a:spcPct val="100000"/>
              </a:lnSpc>
              <a:spcBef>
                <a:spcPts val="0"/>
              </a:spcBef>
              <a:spcAft>
                <a:spcPts val="0"/>
              </a:spcAft>
              <a:buSzPts val="1400"/>
              <a:buChar char="○"/>
              <a:defRPr sz="1200"/>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42" name="Google Shape;42;p4"/>
          <p:cNvSpPr/>
          <p:nvPr/>
        </p:nvSpPr>
        <p:spPr>
          <a:xfrm rot="1516325">
            <a:off x="-1000534" y="2493592"/>
            <a:ext cx="1877526" cy="1923744"/>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rot="1516325">
            <a:off x="-1173484" y="2493592"/>
            <a:ext cx="1877526" cy="1923744"/>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rot="1516325">
            <a:off x="-1365659" y="2493592"/>
            <a:ext cx="1877526" cy="1923744"/>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flipH="1">
            <a:off x="8416476" y="1338851"/>
            <a:ext cx="1347099" cy="3342384"/>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flipH="1">
            <a:off x="8512576" y="1595076"/>
            <a:ext cx="1347099" cy="3342384"/>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flipH="1">
            <a:off x="8597501" y="1739451"/>
            <a:ext cx="1347099" cy="3342384"/>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rot="7937055">
            <a:off x="7692307" y="-1270325"/>
            <a:ext cx="1475178" cy="2999619"/>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7937055">
            <a:off x="7803176" y="-1469882"/>
            <a:ext cx="1475178" cy="2999619"/>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rot="7937055">
            <a:off x="7946909" y="-1669438"/>
            <a:ext cx="1475178" cy="2999619"/>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29"/>
        <p:cNvGrpSpPr/>
        <p:nvPr/>
      </p:nvGrpSpPr>
      <p:grpSpPr>
        <a:xfrm>
          <a:off x="0" y="0"/>
          <a:ext cx="0" cy="0"/>
          <a:chOff x="0" y="0"/>
          <a:chExt cx="0" cy="0"/>
        </a:xfrm>
      </p:grpSpPr>
      <p:pic>
        <p:nvPicPr>
          <p:cNvPr id="430" name="Google Shape;430;p3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31" name="Google Shape;431;p32"/>
          <p:cNvSpPr txBox="1">
            <a:spLocks noGrp="1"/>
          </p:cNvSpPr>
          <p:nvPr>
            <p:ph type="title"/>
          </p:nvPr>
        </p:nvSpPr>
        <p:spPr>
          <a:xfrm>
            <a:off x="934075" y="2293725"/>
            <a:ext cx="34698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432" name="Google Shape;432;p32"/>
          <p:cNvSpPr txBox="1">
            <a:spLocks noGrp="1"/>
          </p:cNvSpPr>
          <p:nvPr>
            <p:ph type="subTitle" idx="1"/>
          </p:nvPr>
        </p:nvSpPr>
        <p:spPr>
          <a:xfrm>
            <a:off x="1378975" y="2677800"/>
            <a:ext cx="2580000" cy="86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3" name="Google Shape;433;p32"/>
          <p:cNvSpPr txBox="1">
            <a:spLocks noGrp="1"/>
          </p:cNvSpPr>
          <p:nvPr>
            <p:ph type="title" idx="2"/>
          </p:nvPr>
        </p:nvSpPr>
        <p:spPr>
          <a:xfrm>
            <a:off x="4654275" y="2293725"/>
            <a:ext cx="34698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434" name="Google Shape;434;p32"/>
          <p:cNvSpPr txBox="1">
            <a:spLocks noGrp="1"/>
          </p:cNvSpPr>
          <p:nvPr>
            <p:ph type="subTitle" idx="3"/>
          </p:nvPr>
        </p:nvSpPr>
        <p:spPr>
          <a:xfrm>
            <a:off x="5099172" y="2677800"/>
            <a:ext cx="2580000" cy="86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5" name="Google Shape;435;p32"/>
          <p:cNvSpPr/>
          <p:nvPr/>
        </p:nvSpPr>
        <p:spPr>
          <a:xfrm rot="-1577317">
            <a:off x="-518125" y="3411503"/>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rot="-1577317">
            <a:off x="-649461" y="357697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rot="-1577317">
            <a:off x="-795397" y="376084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rot="9222683">
            <a:off x="7551953" y="-79135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rot="9222683">
            <a:off x="7683290" y="-956829"/>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rot="9222683">
            <a:off x="7829225" y="-114069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rot="-1978372">
            <a:off x="-335160" y="-28606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rot="-1978372">
            <a:off x="-449610" y="-45351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rot="-1978372">
            <a:off x="-589460" y="-593394"/>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rot="8821628">
            <a:off x="8087590" y="429053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rot="8821628">
            <a:off x="8202040" y="445798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rot="8821628">
            <a:off x="8341890" y="459785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7"/>
        <p:cNvGrpSpPr/>
        <p:nvPr/>
      </p:nvGrpSpPr>
      <p:grpSpPr>
        <a:xfrm>
          <a:off x="0" y="0"/>
          <a:ext cx="0" cy="0"/>
          <a:chOff x="0" y="0"/>
          <a:chExt cx="0" cy="0"/>
        </a:xfrm>
      </p:grpSpPr>
      <p:pic>
        <p:nvPicPr>
          <p:cNvPr id="448" name="Google Shape;448;p3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49" name="Google Shape;449;p33"/>
          <p:cNvSpPr txBox="1">
            <a:spLocks noGrp="1"/>
          </p:cNvSpPr>
          <p:nvPr>
            <p:ph type="title"/>
          </p:nvPr>
        </p:nvSpPr>
        <p:spPr>
          <a:xfrm>
            <a:off x="720000" y="445025"/>
            <a:ext cx="769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0" name="Google Shape;450;p33"/>
          <p:cNvSpPr/>
          <p:nvPr/>
        </p:nvSpPr>
        <p:spPr>
          <a:xfrm rot="-5323106" flipH="1">
            <a:off x="7359901" y="-1474033"/>
            <a:ext cx="1347100" cy="3342388"/>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rot="-5323106" flipH="1">
            <a:off x="7618211" y="-1627954"/>
            <a:ext cx="1347100" cy="3342388"/>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rot="-5323106" flipH="1">
            <a:off x="7840749" y="-1748479"/>
            <a:ext cx="1347100" cy="3342388"/>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 name="Google Shape;453;p33"/>
          <p:cNvGrpSpPr/>
          <p:nvPr/>
        </p:nvGrpSpPr>
        <p:grpSpPr>
          <a:xfrm>
            <a:off x="-1349411" y="3483000"/>
            <a:ext cx="3266586" cy="3306486"/>
            <a:chOff x="-1349411" y="3483000"/>
            <a:chExt cx="3266586" cy="3306486"/>
          </a:xfrm>
        </p:grpSpPr>
        <p:sp>
          <p:nvSpPr>
            <p:cNvPr id="454" name="Google Shape;454;p33"/>
            <p:cNvSpPr/>
            <p:nvPr/>
          </p:nvSpPr>
          <p:spPr>
            <a:xfrm rot="7937019">
              <a:off x="-531179" y="3910900"/>
              <a:ext cx="1390189" cy="2826802"/>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rot="7937019">
              <a:off x="-426697" y="3722842"/>
              <a:ext cx="1390189" cy="2826802"/>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rot="7937019">
              <a:off x="-291247" y="3534784"/>
              <a:ext cx="1390189" cy="2826802"/>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7"/>
        <p:cNvGrpSpPr/>
        <p:nvPr/>
      </p:nvGrpSpPr>
      <p:grpSpPr>
        <a:xfrm>
          <a:off x="0" y="0"/>
          <a:ext cx="0" cy="0"/>
          <a:chOff x="0" y="0"/>
          <a:chExt cx="0" cy="0"/>
        </a:xfrm>
      </p:grpSpPr>
      <p:pic>
        <p:nvPicPr>
          <p:cNvPr id="458" name="Google Shape;458;p34"/>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459" name="Google Shape;459;p3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60" name="Google Shape;460;p34"/>
          <p:cNvSpPr txBox="1">
            <a:spLocks noGrp="1"/>
          </p:cNvSpPr>
          <p:nvPr>
            <p:ph type="body" idx="1"/>
          </p:nvPr>
        </p:nvSpPr>
        <p:spPr>
          <a:xfrm>
            <a:off x="734100" y="1310925"/>
            <a:ext cx="4051800" cy="2954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6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461" name="Google Shape;461;p34"/>
          <p:cNvSpPr txBox="1">
            <a:spLocks noGrp="1"/>
          </p:cNvSpPr>
          <p:nvPr>
            <p:ph type="title"/>
          </p:nvPr>
        </p:nvSpPr>
        <p:spPr>
          <a:xfrm>
            <a:off x="720000" y="445025"/>
            <a:ext cx="4466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2" name="Google Shape;462;p34"/>
          <p:cNvSpPr/>
          <p:nvPr/>
        </p:nvSpPr>
        <p:spPr>
          <a:xfrm>
            <a:off x="-211050" y="-9002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463" name="Google Shape;463;p34"/>
          <p:cNvSpPr/>
          <p:nvPr/>
        </p:nvSpPr>
        <p:spPr>
          <a:xfrm>
            <a:off x="-376150" y="-26782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464" name="Google Shape;464;p34"/>
          <p:cNvSpPr/>
          <p:nvPr/>
        </p:nvSpPr>
        <p:spPr>
          <a:xfrm>
            <a:off x="-560300" y="-45197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grpSp>
        <p:nvGrpSpPr>
          <p:cNvPr id="465" name="Google Shape;465;p34"/>
          <p:cNvGrpSpPr/>
          <p:nvPr/>
        </p:nvGrpSpPr>
        <p:grpSpPr>
          <a:xfrm>
            <a:off x="583425" y="-63500"/>
            <a:ext cx="8576750" cy="5229700"/>
            <a:chOff x="583425" y="-63500"/>
            <a:chExt cx="8576750" cy="5229700"/>
          </a:xfrm>
        </p:grpSpPr>
        <p:sp>
          <p:nvSpPr>
            <p:cNvPr id="466" name="Google Shape;466;p34"/>
            <p:cNvSpPr/>
            <p:nvPr/>
          </p:nvSpPr>
          <p:spPr>
            <a:xfrm>
              <a:off x="583425" y="414700"/>
              <a:ext cx="8576750" cy="4751500"/>
            </a:xfrm>
            <a:custGeom>
              <a:avLst/>
              <a:gdLst/>
              <a:ahLst/>
              <a:cxnLst/>
              <a:rect l="l" t="t" r="r" b="b"/>
              <a:pathLst>
                <a:path w="343070" h="190060" extrusionOk="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467" name="Google Shape;467;p34"/>
            <p:cNvGrpSpPr/>
            <p:nvPr/>
          </p:nvGrpSpPr>
          <p:grpSpPr>
            <a:xfrm>
              <a:off x="7181277" y="-63500"/>
              <a:ext cx="412615" cy="501202"/>
              <a:chOff x="7181277" y="-63500"/>
              <a:chExt cx="412615" cy="501202"/>
            </a:xfrm>
          </p:grpSpPr>
          <p:sp>
            <p:nvSpPr>
              <p:cNvPr id="468" name="Google Shape;468;p34"/>
              <p:cNvSpPr/>
              <p:nvPr/>
            </p:nvSpPr>
            <p:spPr>
              <a:xfrm flipH="1">
                <a:off x="7181277" y="211949"/>
                <a:ext cx="412615" cy="225753"/>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4"/>
              <p:cNvSpPr/>
              <p:nvPr/>
            </p:nvSpPr>
            <p:spPr>
              <a:xfrm flipH="1">
                <a:off x="741345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70"/>
        <p:cNvGrpSpPr/>
        <p:nvPr/>
      </p:nvGrpSpPr>
      <p:grpSpPr>
        <a:xfrm>
          <a:off x="0" y="0"/>
          <a:ext cx="0" cy="0"/>
          <a:chOff x="0" y="0"/>
          <a:chExt cx="0" cy="0"/>
        </a:xfrm>
      </p:grpSpPr>
      <p:pic>
        <p:nvPicPr>
          <p:cNvPr id="471" name="Google Shape;471;p3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72" name="Google Shape;472;p35"/>
          <p:cNvSpPr/>
          <p:nvPr/>
        </p:nvSpPr>
        <p:spPr>
          <a:xfrm>
            <a:off x="-14650" y="336325"/>
            <a:ext cx="9180575" cy="4828300"/>
          </a:xfrm>
          <a:custGeom>
            <a:avLst/>
            <a:gdLst/>
            <a:ahLst/>
            <a:cxnLst/>
            <a:rect l="l" t="t" r="r" b="b"/>
            <a:pathLst>
              <a:path w="367223" h="193132" extrusionOk="0">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473" name="Google Shape;473;p35"/>
          <p:cNvSpPr/>
          <p:nvPr/>
        </p:nvSpPr>
        <p:spPr>
          <a:xfrm flipH="1">
            <a:off x="4334427" y="211949"/>
            <a:ext cx="412615" cy="225753"/>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5"/>
          <p:cNvSpPr/>
          <p:nvPr/>
        </p:nvSpPr>
        <p:spPr>
          <a:xfrm flipH="1">
            <a:off x="456660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5"/>
          <p:cNvSpPr txBox="1">
            <a:spLocks noGrp="1"/>
          </p:cNvSpPr>
          <p:nvPr>
            <p:ph type="title"/>
          </p:nvPr>
        </p:nvSpPr>
        <p:spPr>
          <a:xfrm>
            <a:off x="1388100" y="1524250"/>
            <a:ext cx="6367800" cy="19953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4800"/>
              <a:buNone/>
              <a:defRPr sz="72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476" name="Google Shape;476;p35"/>
          <p:cNvSpPr txBox="1"/>
          <p:nvPr/>
        </p:nvSpPr>
        <p:spPr>
          <a:xfrm flipH="1">
            <a:off x="1330050" y="1481838"/>
            <a:ext cx="6367800" cy="2954400"/>
          </a:xfrm>
          <a:prstGeom prst="rect">
            <a:avLst/>
          </a:prstGeom>
          <a:noFill/>
          <a:ln>
            <a:noFill/>
          </a:ln>
        </p:spPr>
        <p:txBody>
          <a:bodyPr spcFirstLastPara="1" wrap="square" lIns="91425" tIns="91425" rIns="91425" bIns="91425" anchor="t" anchorCtr="0">
            <a:normAutofit/>
          </a:bodyPr>
          <a:lstStyle/>
          <a:p>
            <a:pPr marL="0" lvl="0" indent="0" algn="ctr" rtl="0">
              <a:spcBef>
                <a:spcPts val="0"/>
              </a:spcBef>
              <a:spcAft>
                <a:spcPts val="0"/>
              </a:spcAft>
              <a:buNone/>
            </a:pPr>
            <a:endParaRPr sz="7300">
              <a:solidFill>
                <a:srgbClr val="112D75"/>
              </a:solidFill>
              <a:latin typeface="Viga"/>
              <a:ea typeface="Viga"/>
              <a:cs typeface="Viga"/>
              <a:sym typeface="Viga"/>
            </a:endParaRPr>
          </a:p>
        </p:txBody>
      </p:sp>
      <p:grpSp>
        <p:nvGrpSpPr>
          <p:cNvPr id="477" name="Google Shape;477;p35"/>
          <p:cNvGrpSpPr/>
          <p:nvPr/>
        </p:nvGrpSpPr>
        <p:grpSpPr>
          <a:xfrm>
            <a:off x="157975" y="195325"/>
            <a:ext cx="2250830" cy="3661147"/>
            <a:chOff x="526860" y="192691"/>
            <a:chExt cx="2068777" cy="3107670"/>
          </a:xfrm>
        </p:grpSpPr>
        <p:sp>
          <p:nvSpPr>
            <p:cNvPr id="478" name="Google Shape;478;p35"/>
            <p:cNvSpPr/>
            <p:nvPr/>
          </p:nvSpPr>
          <p:spPr>
            <a:xfrm>
              <a:off x="559981" y="226603"/>
              <a:ext cx="2024567" cy="3020998"/>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5"/>
            <p:cNvSpPr/>
            <p:nvPr/>
          </p:nvSpPr>
          <p:spPr>
            <a:xfrm>
              <a:off x="526860" y="192691"/>
              <a:ext cx="2068777" cy="3107670"/>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35"/>
          <p:cNvGrpSpPr/>
          <p:nvPr/>
        </p:nvGrpSpPr>
        <p:grpSpPr>
          <a:xfrm>
            <a:off x="6619100" y="278500"/>
            <a:ext cx="2250830" cy="3661147"/>
            <a:chOff x="526860" y="192691"/>
            <a:chExt cx="2068777" cy="3107670"/>
          </a:xfrm>
        </p:grpSpPr>
        <p:sp>
          <p:nvSpPr>
            <p:cNvPr id="481" name="Google Shape;481;p35"/>
            <p:cNvSpPr/>
            <p:nvPr/>
          </p:nvSpPr>
          <p:spPr>
            <a:xfrm>
              <a:off x="559981" y="226603"/>
              <a:ext cx="2024567" cy="3020998"/>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5"/>
            <p:cNvSpPr/>
            <p:nvPr/>
          </p:nvSpPr>
          <p:spPr>
            <a:xfrm>
              <a:off x="526860" y="192691"/>
              <a:ext cx="2068777" cy="3107670"/>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3"/>
        <p:cNvGrpSpPr/>
        <p:nvPr/>
      </p:nvGrpSpPr>
      <p:grpSpPr>
        <a:xfrm>
          <a:off x="0" y="0"/>
          <a:ext cx="0" cy="0"/>
          <a:chOff x="0" y="0"/>
          <a:chExt cx="0" cy="0"/>
        </a:xfrm>
      </p:grpSpPr>
      <p:pic>
        <p:nvPicPr>
          <p:cNvPr id="484" name="Google Shape;484;p3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85" name="Google Shape;485;p36"/>
          <p:cNvSpPr/>
          <p:nvPr/>
        </p:nvSpPr>
        <p:spPr>
          <a:xfrm>
            <a:off x="1410921" y="686958"/>
            <a:ext cx="6310240" cy="3982651"/>
          </a:xfrm>
          <a:custGeom>
            <a:avLst/>
            <a:gdLst/>
            <a:ahLst/>
            <a:cxnLst/>
            <a:rect l="l" t="t" r="r" b="b"/>
            <a:pathLst>
              <a:path w="27540" h="17382" extrusionOk="0">
                <a:moveTo>
                  <a:pt x="0" y="0"/>
                </a:moveTo>
                <a:lnTo>
                  <a:pt x="0" y="17382"/>
                </a:lnTo>
                <a:lnTo>
                  <a:pt x="27539" y="17382"/>
                </a:lnTo>
                <a:lnTo>
                  <a:pt x="27539" y="0"/>
                </a:lnTo>
                <a:close/>
              </a:path>
            </a:pathLst>
          </a:custGeom>
          <a:solidFill>
            <a:srgbClr val="FFA35A">
              <a:alpha val="22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1344701" y="633800"/>
            <a:ext cx="6488962" cy="222022"/>
          </a:xfrm>
          <a:custGeom>
            <a:avLst/>
            <a:gdLst/>
            <a:ahLst/>
            <a:cxnLst/>
            <a:rect l="l" t="t" r="r" b="b"/>
            <a:pathLst>
              <a:path w="28320" h="969" extrusionOk="0">
                <a:moveTo>
                  <a:pt x="28320" y="1"/>
                </a:moveTo>
                <a:lnTo>
                  <a:pt x="44" y="232"/>
                </a:lnTo>
                <a:lnTo>
                  <a:pt x="0" y="969"/>
                </a:lnTo>
                <a:lnTo>
                  <a:pt x="28320" y="680"/>
                </a:lnTo>
                <a:lnTo>
                  <a:pt x="283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6"/>
          <p:cNvSpPr/>
          <p:nvPr/>
        </p:nvSpPr>
        <p:spPr>
          <a:xfrm>
            <a:off x="4324370" y="4654752"/>
            <a:ext cx="182158" cy="169323"/>
          </a:xfrm>
          <a:custGeom>
            <a:avLst/>
            <a:gdLst/>
            <a:ahLst/>
            <a:cxnLst/>
            <a:rect l="l" t="t" r="r" b="b"/>
            <a:pathLst>
              <a:path w="795" h="739" extrusionOk="0">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6"/>
          <p:cNvSpPr txBox="1">
            <a:spLocks noGrp="1"/>
          </p:cNvSpPr>
          <p:nvPr>
            <p:ph type="title"/>
          </p:nvPr>
        </p:nvSpPr>
        <p:spPr>
          <a:xfrm>
            <a:off x="2124450" y="1089825"/>
            <a:ext cx="4895100" cy="1579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200"/>
              <a:buNone/>
              <a:defRPr sz="4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89" name="Google Shape;489;p36"/>
          <p:cNvSpPr txBox="1">
            <a:spLocks noGrp="1"/>
          </p:cNvSpPr>
          <p:nvPr>
            <p:ph type="subTitle" idx="1"/>
          </p:nvPr>
        </p:nvSpPr>
        <p:spPr>
          <a:xfrm>
            <a:off x="2368500" y="2835675"/>
            <a:ext cx="4407000" cy="121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90" name="Google Shape;490;p36"/>
          <p:cNvSpPr/>
          <p:nvPr/>
        </p:nvSpPr>
        <p:spPr>
          <a:xfrm>
            <a:off x="-174158" y="-51793"/>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491" name="Google Shape;491;p36"/>
          <p:cNvSpPr/>
          <p:nvPr/>
        </p:nvSpPr>
        <p:spPr>
          <a:xfrm>
            <a:off x="-356698" y="-248374"/>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492" name="Google Shape;492;p36"/>
          <p:cNvSpPr/>
          <p:nvPr/>
        </p:nvSpPr>
        <p:spPr>
          <a:xfrm>
            <a:off x="-560300" y="-451975"/>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
        <p:nvSpPr>
          <p:cNvPr id="493" name="Google Shape;493;p36"/>
          <p:cNvSpPr/>
          <p:nvPr/>
        </p:nvSpPr>
        <p:spPr>
          <a:xfrm flipH="1">
            <a:off x="6332275" y="-51793"/>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494" name="Google Shape;494;p36"/>
          <p:cNvSpPr/>
          <p:nvPr/>
        </p:nvSpPr>
        <p:spPr>
          <a:xfrm flipH="1">
            <a:off x="6514815" y="-248374"/>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495" name="Google Shape;495;p36"/>
          <p:cNvSpPr/>
          <p:nvPr/>
        </p:nvSpPr>
        <p:spPr>
          <a:xfrm flipH="1">
            <a:off x="6718417" y="-451975"/>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6"/>
        <p:cNvGrpSpPr/>
        <p:nvPr/>
      </p:nvGrpSpPr>
      <p:grpSpPr>
        <a:xfrm>
          <a:off x="0" y="0"/>
          <a:ext cx="0" cy="0"/>
          <a:chOff x="0" y="0"/>
          <a:chExt cx="0" cy="0"/>
        </a:xfrm>
      </p:grpSpPr>
      <p:sp>
        <p:nvSpPr>
          <p:cNvPr id="497" name="Google Shape;497;p37"/>
          <p:cNvSpPr txBox="1">
            <a:spLocks noGrp="1"/>
          </p:cNvSpPr>
          <p:nvPr>
            <p:ph type="ctrTitle"/>
          </p:nvPr>
        </p:nvSpPr>
        <p:spPr>
          <a:xfrm>
            <a:off x="639600" y="538000"/>
            <a:ext cx="2404800" cy="18690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8"/>
        <p:cNvGrpSpPr/>
        <p:nvPr/>
      </p:nvGrpSpPr>
      <p:grpSpPr>
        <a:xfrm>
          <a:off x="0" y="0"/>
          <a:ext cx="0" cy="0"/>
          <a:chOff x="0" y="0"/>
          <a:chExt cx="0" cy="0"/>
        </a:xfrm>
      </p:grpSpPr>
      <p:pic>
        <p:nvPicPr>
          <p:cNvPr id="499" name="Google Shape;499;p3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00" name="Google Shape;500;p38"/>
          <p:cNvSpPr/>
          <p:nvPr/>
        </p:nvSpPr>
        <p:spPr>
          <a:xfrm>
            <a:off x="320625" y="234950"/>
            <a:ext cx="8847050" cy="4931250"/>
          </a:xfrm>
          <a:custGeom>
            <a:avLst/>
            <a:gdLst/>
            <a:ahLst/>
            <a:cxnLst/>
            <a:rect l="l" t="t" r="r" b="b"/>
            <a:pathLst>
              <a:path w="353882" h="197250" extrusionOk="0">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501" name="Google Shape;501;p38"/>
          <p:cNvGrpSpPr/>
          <p:nvPr/>
        </p:nvGrpSpPr>
        <p:grpSpPr>
          <a:xfrm>
            <a:off x="905066" y="-63500"/>
            <a:ext cx="468757" cy="550028"/>
            <a:chOff x="905066" y="-63500"/>
            <a:chExt cx="468757" cy="550028"/>
          </a:xfrm>
        </p:grpSpPr>
        <p:sp>
          <p:nvSpPr>
            <p:cNvPr id="502" name="Google Shape;502;p38"/>
            <p:cNvSpPr/>
            <p:nvPr/>
          </p:nvSpPr>
          <p:spPr>
            <a:xfrm rot="-2003650">
              <a:off x="933136" y="165846"/>
              <a:ext cx="412618" cy="225767"/>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8"/>
            <p:cNvSpPr/>
            <p:nvPr/>
          </p:nvSpPr>
          <p:spPr>
            <a:xfrm>
              <a:off x="1062973"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 name="Google Shape;504;p38"/>
          <p:cNvSpPr txBox="1">
            <a:spLocks noGrp="1"/>
          </p:cNvSpPr>
          <p:nvPr>
            <p:ph type="title" hasCustomPrompt="1"/>
          </p:nvPr>
        </p:nvSpPr>
        <p:spPr>
          <a:xfrm>
            <a:off x="1279188" y="683200"/>
            <a:ext cx="6585600" cy="1289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0"/>
              <a:buNone/>
              <a:defRPr sz="75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05" name="Google Shape;505;p38"/>
          <p:cNvSpPr txBox="1">
            <a:spLocks noGrp="1"/>
          </p:cNvSpPr>
          <p:nvPr>
            <p:ph type="body" idx="1"/>
          </p:nvPr>
        </p:nvSpPr>
        <p:spPr>
          <a:xfrm>
            <a:off x="1380438" y="1901375"/>
            <a:ext cx="6383100" cy="450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sz="1600"/>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06"/>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549"/>
        <p:cNvGrpSpPr/>
        <p:nvPr/>
      </p:nvGrpSpPr>
      <p:grpSpPr>
        <a:xfrm>
          <a:off x="0" y="0"/>
          <a:ext cx="0" cy="0"/>
          <a:chOff x="0" y="0"/>
          <a:chExt cx="0" cy="0"/>
        </a:xfrm>
      </p:grpSpPr>
      <p:pic>
        <p:nvPicPr>
          <p:cNvPr id="550" name="Google Shape;550;p4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51" name="Google Shape;551;p42"/>
          <p:cNvSpPr txBox="1">
            <a:spLocks noGrp="1"/>
          </p:cNvSpPr>
          <p:nvPr>
            <p:ph type="title"/>
          </p:nvPr>
        </p:nvSpPr>
        <p:spPr>
          <a:xfrm>
            <a:off x="720000" y="445025"/>
            <a:ext cx="769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52" name="Google Shape;552;p42"/>
          <p:cNvSpPr txBox="1">
            <a:spLocks noGrp="1"/>
          </p:cNvSpPr>
          <p:nvPr>
            <p:ph type="ctrTitle" idx="2"/>
          </p:nvPr>
        </p:nvSpPr>
        <p:spPr>
          <a:xfrm flipH="1">
            <a:off x="2145875" y="3058125"/>
            <a:ext cx="2190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553" name="Google Shape;553;p42"/>
          <p:cNvSpPr txBox="1">
            <a:spLocks noGrp="1"/>
          </p:cNvSpPr>
          <p:nvPr>
            <p:ph type="subTitle" idx="1"/>
          </p:nvPr>
        </p:nvSpPr>
        <p:spPr>
          <a:xfrm flipH="1">
            <a:off x="2145866" y="3481750"/>
            <a:ext cx="1930800" cy="68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54" name="Google Shape;554;p42"/>
          <p:cNvSpPr txBox="1">
            <a:spLocks noGrp="1"/>
          </p:cNvSpPr>
          <p:nvPr>
            <p:ph type="ctrTitle" idx="3"/>
          </p:nvPr>
        </p:nvSpPr>
        <p:spPr>
          <a:xfrm flipH="1">
            <a:off x="5368825" y="3053925"/>
            <a:ext cx="2190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555" name="Google Shape;555;p42"/>
          <p:cNvSpPr txBox="1">
            <a:spLocks noGrp="1"/>
          </p:cNvSpPr>
          <p:nvPr>
            <p:ph type="subTitle" idx="4"/>
          </p:nvPr>
        </p:nvSpPr>
        <p:spPr>
          <a:xfrm flipH="1">
            <a:off x="5368641" y="3477550"/>
            <a:ext cx="1930800" cy="68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56" name="Google Shape;556;p42"/>
          <p:cNvSpPr txBox="1">
            <a:spLocks noGrp="1"/>
          </p:cNvSpPr>
          <p:nvPr>
            <p:ph type="ctrTitle" idx="5"/>
          </p:nvPr>
        </p:nvSpPr>
        <p:spPr>
          <a:xfrm flipH="1">
            <a:off x="5368650" y="1430675"/>
            <a:ext cx="2190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557" name="Google Shape;557;p42"/>
          <p:cNvSpPr txBox="1">
            <a:spLocks noGrp="1"/>
          </p:cNvSpPr>
          <p:nvPr>
            <p:ph type="subTitle" idx="6"/>
          </p:nvPr>
        </p:nvSpPr>
        <p:spPr>
          <a:xfrm flipH="1">
            <a:off x="5368641" y="1855096"/>
            <a:ext cx="1930800" cy="68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58" name="Google Shape;558;p42"/>
          <p:cNvSpPr txBox="1">
            <a:spLocks noGrp="1"/>
          </p:cNvSpPr>
          <p:nvPr>
            <p:ph type="ctrTitle" idx="7"/>
          </p:nvPr>
        </p:nvSpPr>
        <p:spPr>
          <a:xfrm flipH="1">
            <a:off x="2145874" y="1430675"/>
            <a:ext cx="2190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559" name="Google Shape;559;p42"/>
          <p:cNvSpPr txBox="1">
            <a:spLocks noGrp="1"/>
          </p:cNvSpPr>
          <p:nvPr>
            <p:ph type="subTitle" idx="8"/>
          </p:nvPr>
        </p:nvSpPr>
        <p:spPr>
          <a:xfrm flipH="1">
            <a:off x="2145866" y="1855096"/>
            <a:ext cx="1930800" cy="68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60" name="Google Shape;560;p42"/>
          <p:cNvSpPr/>
          <p:nvPr/>
        </p:nvSpPr>
        <p:spPr>
          <a:xfrm rot="-1577317">
            <a:off x="-770925" y="3464303"/>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2"/>
          <p:cNvSpPr/>
          <p:nvPr/>
        </p:nvSpPr>
        <p:spPr>
          <a:xfrm rot="-1577317">
            <a:off x="-902261" y="362977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2"/>
          <p:cNvSpPr/>
          <p:nvPr/>
        </p:nvSpPr>
        <p:spPr>
          <a:xfrm rot="-1577317">
            <a:off x="-1048197" y="381364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2"/>
          <p:cNvSpPr/>
          <p:nvPr/>
        </p:nvSpPr>
        <p:spPr>
          <a:xfrm rot="9222683">
            <a:off x="7437778" y="-79770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2"/>
          <p:cNvSpPr/>
          <p:nvPr/>
        </p:nvSpPr>
        <p:spPr>
          <a:xfrm rot="9222683">
            <a:off x="7569115" y="-963179"/>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2"/>
          <p:cNvSpPr/>
          <p:nvPr/>
        </p:nvSpPr>
        <p:spPr>
          <a:xfrm rot="9222683">
            <a:off x="7715050" y="-114704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2"/>
          <p:cNvSpPr/>
          <p:nvPr/>
        </p:nvSpPr>
        <p:spPr>
          <a:xfrm rot="-1978372">
            <a:off x="-449335" y="-29241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2"/>
          <p:cNvSpPr/>
          <p:nvPr/>
        </p:nvSpPr>
        <p:spPr>
          <a:xfrm rot="-1978372">
            <a:off x="-563785" y="-45986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2"/>
          <p:cNvSpPr/>
          <p:nvPr/>
        </p:nvSpPr>
        <p:spPr>
          <a:xfrm rot="-1978372">
            <a:off x="-703635" y="-599744"/>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2"/>
          <p:cNvSpPr/>
          <p:nvPr/>
        </p:nvSpPr>
        <p:spPr>
          <a:xfrm rot="8821628">
            <a:off x="7973415" y="428418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2"/>
          <p:cNvSpPr/>
          <p:nvPr/>
        </p:nvSpPr>
        <p:spPr>
          <a:xfrm rot="8821628">
            <a:off x="8087865" y="445163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2"/>
          <p:cNvSpPr/>
          <p:nvPr/>
        </p:nvSpPr>
        <p:spPr>
          <a:xfrm rot="8821628">
            <a:off x="8227715" y="459150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609"/>
        <p:cNvGrpSpPr/>
        <p:nvPr/>
      </p:nvGrpSpPr>
      <p:grpSpPr>
        <a:xfrm>
          <a:off x="0" y="0"/>
          <a:ext cx="0" cy="0"/>
          <a:chOff x="0" y="0"/>
          <a:chExt cx="0" cy="0"/>
        </a:xfrm>
      </p:grpSpPr>
      <p:pic>
        <p:nvPicPr>
          <p:cNvPr id="610" name="Google Shape;610;p4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11" name="Google Shape;611;p45"/>
          <p:cNvSpPr txBox="1">
            <a:spLocks noGrp="1"/>
          </p:cNvSpPr>
          <p:nvPr>
            <p:ph type="title"/>
          </p:nvPr>
        </p:nvSpPr>
        <p:spPr>
          <a:xfrm>
            <a:off x="720000" y="445025"/>
            <a:ext cx="769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12" name="Google Shape;612;p45"/>
          <p:cNvSpPr/>
          <p:nvPr/>
        </p:nvSpPr>
        <p:spPr>
          <a:xfrm rot="1577317" flipH="1">
            <a:off x="7739678" y="3573728"/>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5"/>
          <p:cNvSpPr/>
          <p:nvPr/>
        </p:nvSpPr>
        <p:spPr>
          <a:xfrm rot="1577317" flipH="1">
            <a:off x="7871015" y="3739202"/>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5"/>
          <p:cNvSpPr/>
          <p:nvPr/>
        </p:nvSpPr>
        <p:spPr>
          <a:xfrm rot="1577317" flipH="1">
            <a:off x="8016950" y="3923070"/>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5"/>
          <p:cNvSpPr/>
          <p:nvPr/>
        </p:nvSpPr>
        <p:spPr>
          <a:xfrm rot="-9222683" flipH="1">
            <a:off x="-771575" y="-85565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5"/>
          <p:cNvSpPr/>
          <p:nvPr/>
        </p:nvSpPr>
        <p:spPr>
          <a:xfrm rot="-9222683" flipH="1">
            <a:off x="-902911" y="-1021129"/>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5"/>
          <p:cNvSpPr/>
          <p:nvPr/>
        </p:nvSpPr>
        <p:spPr>
          <a:xfrm rot="-9222683" flipH="1">
            <a:off x="-1048847" y="-120499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1"/>
        <p:cNvGrpSpPr/>
        <p:nvPr/>
      </p:nvGrpSpPr>
      <p:grpSpPr>
        <a:xfrm>
          <a:off x="0" y="0"/>
          <a:ext cx="0" cy="0"/>
          <a:chOff x="0" y="0"/>
          <a:chExt cx="0" cy="0"/>
        </a:xfrm>
      </p:grpSpPr>
      <p:pic>
        <p:nvPicPr>
          <p:cNvPr id="52" name="Google Shape;52;p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3" name="Google Shape;53;p5"/>
          <p:cNvSpPr txBox="1">
            <a:spLocks noGrp="1"/>
          </p:cNvSpPr>
          <p:nvPr>
            <p:ph type="title"/>
          </p:nvPr>
        </p:nvSpPr>
        <p:spPr>
          <a:xfrm>
            <a:off x="934075" y="2293725"/>
            <a:ext cx="34698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54" name="Google Shape;54;p5"/>
          <p:cNvSpPr txBox="1">
            <a:spLocks noGrp="1"/>
          </p:cNvSpPr>
          <p:nvPr>
            <p:ph type="subTitle" idx="1"/>
          </p:nvPr>
        </p:nvSpPr>
        <p:spPr>
          <a:xfrm>
            <a:off x="1378975" y="2677800"/>
            <a:ext cx="2580000" cy="86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 name="Google Shape;55;p5"/>
          <p:cNvSpPr txBox="1">
            <a:spLocks noGrp="1"/>
          </p:cNvSpPr>
          <p:nvPr>
            <p:ph type="title" idx="2"/>
          </p:nvPr>
        </p:nvSpPr>
        <p:spPr>
          <a:xfrm>
            <a:off x="4654275" y="2293725"/>
            <a:ext cx="3469800" cy="46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2000"/>
              <a:buNone/>
              <a:defRPr sz="2000"/>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56" name="Google Shape;56;p5"/>
          <p:cNvSpPr txBox="1">
            <a:spLocks noGrp="1"/>
          </p:cNvSpPr>
          <p:nvPr>
            <p:ph type="subTitle" idx="3"/>
          </p:nvPr>
        </p:nvSpPr>
        <p:spPr>
          <a:xfrm>
            <a:off x="5099172" y="2677800"/>
            <a:ext cx="2580000" cy="86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 name="Google Shape;57;p5"/>
          <p:cNvSpPr/>
          <p:nvPr/>
        </p:nvSpPr>
        <p:spPr>
          <a:xfrm rot="-1577317">
            <a:off x="-518125" y="3411503"/>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rot="-1577317">
            <a:off x="-649461" y="357697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rot="-1577317">
            <a:off x="-795397" y="376084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rot="9222683">
            <a:off x="7551953" y="-791355"/>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rot="9222683">
            <a:off x="7683290" y="-956829"/>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rot="9222683">
            <a:off x="7829225" y="-1140697"/>
            <a:ext cx="2293413" cy="2349882"/>
          </a:xfrm>
          <a:custGeom>
            <a:avLst/>
            <a:gdLst/>
            <a:ahLst/>
            <a:cxnLst/>
            <a:rect l="l" t="t" r="r" b="b"/>
            <a:pathLst>
              <a:path w="7430" h="7613" extrusionOk="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rot="-1978372">
            <a:off x="-335160" y="-28606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rot="-1978372">
            <a:off x="-449610" y="-453519"/>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rot="-1978372">
            <a:off x="-589460" y="-593394"/>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rot="8821628">
            <a:off x="8087590" y="429053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rot="8821628">
            <a:off x="8202040" y="445798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rot="8821628">
            <a:off x="8341890" y="459785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618"/>
        <p:cNvGrpSpPr/>
        <p:nvPr/>
      </p:nvGrpSpPr>
      <p:grpSpPr>
        <a:xfrm>
          <a:off x="0" y="0"/>
          <a:ext cx="0" cy="0"/>
          <a:chOff x="0" y="0"/>
          <a:chExt cx="0" cy="0"/>
        </a:xfrm>
      </p:grpSpPr>
      <p:pic>
        <p:nvPicPr>
          <p:cNvPr id="619" name="Google Shape;619;p4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20" name="Google Shape;620;p46"/>
          <p:cNvSpPr/>
          <p:nvPr/>
        </p:nvSpPr>
        <p:spPr>
          <a:xfrm>
            <a:off x="-52350" y="243650"/>
            <a:ext cx="9250675" cy="4975000"/>
          </a:xfrm>
          <a:custGeom>
            <a:avLst/>
            <a:gdLst/>
            <a:ahLst/>
            <a:cxnLst/>
            <a:rect l="l" t="t" r="r" b="b"/>
            <a:pathLst>
              <a:path w="370027" h="199000" extrusionOk="0">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621" name="Google Shape;621;p46"/>
          <p:cNvGrpSpPr/>
          <p:nvPr/>
        </p:nvGrpSpPr>
        <p:grpSpPr>
          <a:xfrm>
            <a:off x="8114866" y="-63500"/>
            <a:ext cx="468757" cy="550028"/>
            <a:chOff x="8114866" y="-63500"/>
            <a:chExt cx="468757" cy="550028"/>
          </a:xfrm>
        </p:grpSpPr>
        <p:sp>
          <p:nvSpPr>
            <p:cNvPr id="622" name="Google Shape;622;p46"/>
            <p:cNvSpPr/>
            <p:nvPr/>
          </p:nvSpPr>
          <p:spPr>
            <a:xfrm flipH="1">
              <a:off x="842285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6"/>
            <p:cNvSpPr/>
            <p:nvPr/>
          </p:nvSpPr>
          <p:spPr>
            <a:xfrm rot="2003650" flipH="1">
              <a:off x="8142936" y="165846"/>
              <a:ext cx="412618" cy="225767"/>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46"/>
          <p:cNvSpPr txBox="1">
            <a:spLocks noGrp="1"/>
          </p:cNvSpPr>
          <p:nvPr>
            <p:ph type="subTitle" idx="1"/>
          </p:nvPr>
        </p:nvSpPr>
        <p:spPr>
          <a:xfrm>
            <a:off x="2111550" y="1460563"/>
            <a:ext cx="4920900" cy="44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625" name="Google Shape;625;p46"/>
          <p:cNvSpPr txBox="1">
            <a:spLocks noGrp="1"/>
          </p:cNvSpPr>
          <p:nvPr>
            <p:ph type="title" hasCustomPrompt="1"/>
          </p:nvPr>
        </p:nvSpPr>
        <p:spPr>
          <a:xfrm>
            <a:off x="2035200" y="756188"/>
            <a:ext cx="5073600" cy="6786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4300"/>
            </a:lvl1pPr>
            <a:lvl2pPr lvl="1"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626" name="Google Shape;626;p46"/>
          <p:cNvSpPr txBox="1">
            <a:spLocks noGrp="1"/>
          </p:cNvSpPr>
          <p:nvPr>
            <p:ph type="subTitle" idx="2"/>
          </p:nvPr>
        </p:nvSpPr>
        <p:spPr>
          <a:xfrm>
            <a:off x="2111550" y="2732313"/>
            <a:ext cx="4920900" cy="44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627" name="Google Shape;627;p46"/>
          <p:cNvSpPr txBox="1">
            <a:spLocks noGrp="1"/>
          </p:cNvSpPr>
          <p:nvPr>
            <p:ph type="title" idx="3" hasCustomPrompt="1"/>
          </p:nvPr>
        </p:nvSpPr>
        <p:spPr>
          <a:xfrm>
            <a:off x="2035200" y="2027938"/>
            <a:ext cx="5073600" cy="6786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4300"/>
            </a:lvl1pPr>
            <a:lvl2pPr lvl="1"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628" name="Google Shape;628;p46"/>
          <p:cNvSpPr txBox="1">
            <a:spLocks noGrp="1"/>
          </p:cNvSpPr>
          <p:nvPr>
            <p:ph type="subTitle" idx="4"/>
          </p:nvPr>
        </p:nvSpPr>
        <p:spPr>
          <a:xfrm>
            <a:off x="2111550" y="4004063"/>
            <a:ext cx="4920900" cy="44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629" name="Google Shape;629;p46"/>
          <p:cNvSpPr txBox="1">
            <a:spLocks noGrp="1"/>
          </p:cNvSpPr>
          <p:nvPr>
            <p:ph type="title" idx="5" hasCustomPrompt="1"/>
          </p:nvPr>
        </p:nvSpPr>
        <p:spPr>
          <a:xfrm>
            <a:off x="2035200" y="3299688"/>
            <a:ext cx="5073600" cy="6786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4300"/>
            </a:lvl1pPr>
            <a:lvl2pPr lvl="1"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ext">
  <p:cSld name="CUSTOM_7">
    <p:spTree>
      <p:nvGrpSpPr>
        <p:cNvPr id="1" name="Shape 630"/>
        <p:cNvGrpSpPr/>
        <p:nvPr/>
      </p:nvGrpSpPr>
      <p:grpSpPr>
        <a:xfrm>
          <a:off x="0" y="0"/>
          <a:ext cx="0" cy="0"/>
          <a:chOff x="0" y="0"/>
          <a:chExt cx="0" cy="0"/>
        </a:xfrm>
      </p:grpSpPr>
      <p:pic>
        <p:nvPicPr>
          <p:cNvPr id="631" name="Google Shape;631;p4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32" name="Google Shape;632;p47"/>
          <p:cNvSpPr/>
          <p:nvPr/>
        </p:nvSpPr>
        <p:spPr>
          <a:xfrm>
            <a:off x="0" y="336325"/>
            <a:ext cx="9175275" cy="4837475"/>
          </a:xfrm>
          <a:custGeom>
            <a:avLst/>
            <a:gdLst/>
            <a:ahLst/>
            <a:cxnLst/>
            <a:rect l="l" t="t" r="r" b="b"/>
            <a:pathLst>
              <a:path w="367011" h="193499" extrusionOk="0">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633" name="Google Shape;633;p47"/>
          <p:cNvSpPr txBox="1">
            <a:spLocks noGrp="1"/>
          </p:cNvSpPr>
          <p:nvPr>
            <p:ph type="ctrTitle"/>
          </p:nvPr>
        </p:nvSpPr>
        <p:spPr>
          <a:xfrm flipH="1">
            <a:off x="727525" y="1350400"/>
            <a:ext cx="3682200" cy="1568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a:endParaRPr/>
          </a:p>
        </p:txBody>
      </p:sp>
      <p:sp>
        <p:nvSpPr>
          <p:cNvPr id="634" name="Google Shape;634;p47"/>
          <p:cNvSpPr txBox="1">
            <a:spLocks noGrp="1"/>
          </p:cNvSpPr>
          <p:nvPr>
            <p:ph type="subTitle" idx="1"/>
          </p:nvPr>
        </p:nvSpPr>
        <p:spPr>
          <a:xfrm flipH="1">
            <a:off x="1485025" y="2996600"/>
            <a:ext cx="2924700" cy="796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000"/>
              <a:buNone/>
              <a:defRPr sz="1600" b="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grpSp>
        <p:nvGrpSpPr>
          <p:cNvPr id="635" name="Google Shape;635;p47"/>
          <p:cNvGrpSpPr/>
          <p:nvPr/>
        </p:nvGrpSpPr>
        <p:grpSpPr>
          <a:xfrm>
            <a:off x="6256027" y="-63500"/>
            <a:ext cx="412615" cy="501202"/>
            <a:chOff x="6620227" y="-63500"/>
            <a:chExt cx="412615" cy="501202"/>
          </a:xfrm>
        </p:grpSpPr>
        <p:sp>
          <p:nvSpPr>
            <p:cNvPr id="636" name="Google Shape;636;p47"/>
            <p:cNvSpPr/>
            <p:nvPr/>
          </p:nvSpPr>
          <p:spPr>
            <a:xfrm flipH="1">
              <a:off x="6620227" y="211949"/>
              <a:ext cx="412615" cy="225753"/>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7"/>
            <p:cNvSpPr/>
            <p:nvPr/>
          </p:nvSpPr>
          <p:spPr>
            <a:xfrm flipH="1">
              <a:off x="685240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 name="Google Shape;638;p47"/>
          <p:cNvSpPr/>
          <p:nvPr/>
        </p:nvSpPr>
        <p:spPr>
          <a:xfrm>
            <a:off x="-67150" y="-2810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639" name="Google Shape;639;p47"/>
          <p:cNvSpPr/>
          <p:nvPr/>
        </p:nvSpPr>
        <p:spPr>
          <a:xfrm>
            <a:off x="-232250" y="-20590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640" name="Google Shape;640;p47"/>
          <p:cNvSpPr/>
          <p:nvPr/>
        </p:nvSpPr>
        <p:spPr>
          <a:xfrm>
            <a:off x="-416400" y="-39005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
        <p:nvSpPr>
          <p:cNvPr id="641" name="Google Shape;641;p47"/>
          <p:cNvSpPr/>
          <p:nvPr/>
        </p:nvSpPr>
        <p:spPr>
          <a:xfrm rot="10800000">
            <a:off x="6898425" y="320260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642" name="Google Shape;642;p47"/>
          <p:cNvSpPr/>
          <p:nvPr/>
        </p:nvSpPr>
        <p:spPr>
          <a:xfrm rot="10800000">
            <a:off x="7063525" y="338040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643" name="Google Shape;643;p47"/>
          <p:cNvSpPr/>
          <p:nvPr/>
        </p:nvSpPr>
        <p:spPr>
          <a:xfrm rot="10800000">
            <a:off x="7247675" y="3564550"/>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ext 1">
  <p:cSld name="CUSTOM_7_1">
    <p:spTree>
      <p:nvGrpSpPr>
        <p:cNvPr id="1" name="Shape 644"/>
        <p:cNvGrpSpPr/>
        <p:nvPr/>
      </p:nvGrpSpPr>
      <p:grpSpPr>
        <a:xfrm>
          <a:off x="0" y="0"/>
          <a:ext cx="0" cy="0"/>
          <a:chOff x="0" y="0"/>
          <a:chExt cx="0" cy="0"/>
        </a:xfrm>
      </p:grpSpPr>
      <p:pic>
        <p:nvPicPr>
          <p:cNvPr id="645" name="Google Shape;645;p48"/>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646" name="Google Shape;646;p48"/>
          <p:cNvGrpSpPr/>
          <p:nvPr/>
        </p:nvGrpSpPr>
        <p:grpSpPr>
          <a:xfrm flipH="1">
            <a:off x="-45425" y="-67787"/>
            <a:ext cx="9349700" cy="5279475"/>
            <a:chOff x="583425" y="-63500"/>
            <a:chExt cx="9349700" cy="5279475"/>
          </a:xfrm>
        </p:grpSpPr>
        <p:sp>
          <p:nvSpPr>
            <p:cNvPr id="647" name="Google Shape;647;p48"/>
            <p:cNvSpPr/>
            <p:nvPr/>
          </p:nvSpPr>
          <p:spPr>
            <a:xfrm>
              <a:off x="583425" y="414700"/>
              <a:ext cx="9349700" cy="4801275"/>
            </a:xfrm>
            <a:custGeom>
              <a:avLst/>
              <a:gdLst/>
              <a:ahLst/>
              <a:cxnLst/>
              <a:rect l="l" t="t" r="r" b="b"/>
              <a:pathLst>
                <a:path w="373988" h="192051" extrusionOk="0">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648" name="Google Shape;648;p48"/>
            <p:cNvGrpSpPr/>
            <p:nvPr/>
          </p:nvGrpSpPr>
          <p:grpSpPr>
            <a:xfrm>
              <a:off x="7181277" y="-63500"/>
              <a:ext cx="412615" cy="501202"/>
              <a:chOff x="7181277" y="-63500"/>
              <a:chExt cx="412615" cy="501202"/>
            </a:xfrm>
          </p:grpSpPr>
          <p:sp>
            <p:nvSpPr>
              <p:cNvPr id="649" name="Google Shape;649;p48"/>
              <p:cNvSpPr/>
              <p:nvPr/>
            </p:nvSpPr>
            <p:spPr>
              <a:xfrm flipH="1">
                <a:off x="7181277" y="211949"/>
                <a:ext cx="412615" cy="225753"/>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8"/>
              <p:cNvSpPr/>
              <p:nvPr/>
            </p:nvSpPr>
            <p:spPr>
              <a:xfrm flipH="1">
                <a:off x="741345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1" name="Google Shape;651;p48"/>
          <p:cNvSpPr txBox="1">
            <a:spLocks noGrp="1"/>
          </p:cNvSpPr>
          <p:nvPr>
            <p:ph type="ctrTitle"/>
          </p:nvPr>
        </p:nvSpPr>
        <p:spPr>
          <a:xfrm flipH="1">
            <a:off x="5323775" y="1844850"/>
            <a:ext cx="30927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000"/>
            </a:lvl1pPr>
            <a:lvl2pPr lvl="1" algn="r" rtl="0">
              <a:spcBef>
                <a:spcPts val="0"/>
              </a:spcBef>
              <a:spcAft>
                <a:spcPts val="0"/>
              </a:spcAft>
              <a:buClr>
                <a:schemeClr val="dk2"/>
              </a:buClr>
              <a:buSzPts val="1800"/>
              <a:buNone/>
              <a:defRPr sz="1800">
                <a:solidFill>
                  <a:schemeClr val="dk2"/>
                </a:solidFill>
              </a:defRPr>
            </a:lvl2pPr>
            <a:lvl3pPr lvl="2" algn="r" rtl="0">
              <a:spcBef>
                <a:spcPts val="0"/>
              </a:spcBef>
              <a:spcAft>
                <a:spcPts val="0"/>
              </a:spcAft>
              <a:buClr>
                <a:schemeClr val="dk2"/>
              </a:buClr>
              <a:buSzPts val="1800"/>
              <a:buNone/>
              <a:defRPr sz="1800">
                <a:solidFill>
                  <a:schemeClr val="dk2"/>
                </a:solidFill>
              </a:defRPr>
            </a:lvl3pPr>
            <a:lvl4pPr lvl="3" algn="r" rtl="0">
              <a:spcBef>
                <a:spcPts val="0"/>
              </a:spcBef>
              <a:spcAft>
                <a:spcPts val="0"/>
              </a:spcAft>
              <a:buClr>
                <a:schemeClr val="dk2"/>
              </a:buClr>
              <a:buSzPts val="1800"/>
              <a:buNone/>
              <a:defRPr sz="1800">
                <a:solidFill>
                  <a:schemeClr val="dk2"/>
                </a:solidFill>
              </a:defRPr>
            </a:lvl4pPr>
            <a:lvl5pPr lvl="4" algn="r" rtl="0">
              <a:spcBef>
                <a:spcPts val="0"/>
              </a:spcBef>
              <a:spcAft>
                <a:spcPts val="0"/>
              </a:spcAft>
              <a:buClr>
                <a:schemeClr val="dk2"/>
              </a:buClr>
              <a:buSzPts val="1800"/>
              <a:buNone/>
              <a:defRPr sz="1800">
                <a:solidFill>
                  <a:schemeClr val="dk2"/>
                </a:solidFill>
              </a:defRPr>
            </a:lvl5pPr>
            <a:lvl6pPr lvl="5" algn="r" rtl="0">
              <a:spcBef>
                <a:spcPts val="0"/>
              </a:spcBef>
              <a:spcAft>
                <a:spcPts val="0"/>
              </a:spcAft>
              <a:buClr>
                <a:schemeClr val="dk2"/>
              </a:buClr>
              <a:buSzPts val="1800"/>
              <a:buNone/>
              <a:defRPr sz="1800">
                <a:solidFill>
                  <a:schemeClr val="dk2"/>
                </a:solidFill>
              </a:defRPr>
            </a:lvl6pPr>
            <a:lvl7pPr lvl="6" algn="r" rtl="0">
              <a:spcBef>
                <a:spcPts val="0"/>
              </a:spcBef>
              <a:spcAft>
                <a:spcPts val="0"/>
              </a:spcAft>
              <a:buClr>
                <a:schemeClr val="dk2"/>
              </a:buClr>
              <a:buSzPts val="1800"/>
              <a:buNone/>
              <a:defRPr sz="1800">
                <a:solidFill>
                  <a:schemeClr val="dk2"/>
                </a:solidFill>
              </a:defRPr>
            </a:lvl7pPr>
            <a:lvl8pPr lvl="7" algn="r" rtl="0">
              <a:spcBef>
                <a:spcPts val="0"/>
              </a:spcBef>
              <a:spcAft>
                <a:spcPts val="0"/>
              </a:spcAft>
              <a:buClr>
                <a:schemeClr val="dk2"/>
              </a:buClr>
              <a:buSzPts val="1800"/>
              <a:buNone/>
              <a:defRPr sz="1800">
                <a:solidFill>
                  <a:schemeClr val="dk2"/>
                </a:solidFill>
              </a:defRPr>
            </a:lvl8pPr>
            <a:lvl9pPr lvl="8" algn="r" rtl="0">
              <a:spcBef>
                <a:spcPts val="0"/>
              </a:spcBef>
              <a:spcAft>
                <a:spcPts val="0"/>
              </a:spcAft>
              <a:buClr>
                <a:schemeClr val="dk2"/>
              </a:buClr>
              <a:buSzPts val="1800"/>
              <a:buNone/>
              <a:defRPr sz="1800">
                <a:solidFill>
                  <a:schemeClr val="dk2"/>
                </a:solidFill>
              </a:defRPr>
            </a:lvl9pPr>
          </a:lstStyle>
          <a:p>
            <a:endParaRPr/>
          </a:p>
        </p:txBody>
      </p:sp>
      <p:sp>
        <p:nvSpPr>
          <p:cNvPr id="652" name="Google Shape;652;p48"/>
          <p:cNvSpPr txBox="1">
            <a:spLocks noGrp="1"/>
          </p:cNvSpPr>
          <p:nvPr>
            <p:ph type="subTitle" idx="1"/>
          </p:nvPr>
        </p:nvSpPr>
        <p:spPr>
          <a:xfrm flipH="1">
            <a:off x="5323975" y="2371475"/>
            <a:ext cx="2820900" cy="106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b="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grpSp>
        <p:nvGrpSpPr>
          <p:cNvPr id="653" name="Google Shape;653;p48"/>
          <p:cNvGrpSpPr/>
          <p:nvPr/>
        </p:nvGrpSpPr>
        <p:grpSpPr>
          <a:xfrm>
            <a:off x="-1915893" y="-1293673"/>
            <a:ext cx="12841904" cy="8702593"/>
            <a:chOff x="-1915893" y="-1293673"/>
            <a:chExt cx="12841904" cy="8702593"/>
          </a:xfrm>
        </p:grpSpPr>
        <p:sp>
          <p:nvSpPr>
            <p:cNvPr id="654" name="Google Shape;654;p48"/>
            <p:cNvSpPr/>
            <p:nvPr/>
          </p:nvSpPr>
          <p:spPr>
            <a:xfrm rot="-5323114" flipH="1">
              <a:off x="6540307" y="-1672007"/>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8"/>
            <p:cNvSpPr/>
            <p:nvPr/>
          </p:nvSpPr>
          <p:spPr>
            <a:xfrm rot="-5323114" flipH="1">
              <a:off x="6873159" y="-1870343"/>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8"/>
            <p:cNvSpPr/>
            <p:nvPr/>
          </p:nvSpPr>
          <p:spPr>
            <a:xfrm rot="-5323114" flipH="1">
              <a:off x="7159916" y="-2025646"/>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8"/>
            <p:cNvSpPr/>
            <p:nvPr/>
          </p:nvSpPr>
          <p:spPr>
            <a:xfrm rot="7937025">
              <a:off x="-335571" y="310372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8"/>
            <p:cNvSpPr/>
            <p:nvPr/>
          </p:nvSpPr>
          <p:spPr>
            <a:xfrm rot="7937025">
              <a:off x="-199295" y="2858438"/>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8"/>
            <p:cNvSpPr/>
            <p:nvPr/>
          </p:nvSpPr>
          <p:spPr>
            <a:xfrm rot="7937025">
              <a:off x="-22627" y="2613154"/>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8"/>
            <p:cNvSpPr/>
            <p:nvPr/>
          </p:nvSpPr>
          <p:spPr>
            <a:xfrm rot="-5323114" flipH="1">
              <a:off x="7504066" y="-2269671"/>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8"/>
            <p:cNvSpPr/>
            <p:nvPr/>
          </p:nvSpPr>
          <p:spPr>
            <a:xfrm rot="-5323114" flipH="1">
              <a:off x="7885766" y="-2531296"/>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8"/>
            <p:cNvSpPr/>
            <p:nvPr/>
          </p:nvSpPr>
          <p:spPr>
            <a:xfrm rot="7937025">
              <a:off x="-598371" y="339157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8"/>
            <p:cNvSpPr/>
            <p:nvPr/>
          </p:nvSpPr>
          <p:spPr>
            <a:xfrm rot="7937025">
              <a:off x="-848671" y="365437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8"/>
            <p:cNvSpPr/>
            <p:nvPr/>
          </p:nvSpPr>
          <p:spPr>
            <a:xfrm rot="-1978367">
              <a:off x="-435894" y="-225135"/>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8"/>
            <p:cNvSpPr/>
            <p:nvPr/>
          </p:nvSpPr>
          <p:spPr>
            <a:xfrm rot="-1978367">
              <a:off x="-570485" y="-422051"/>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8"/>
            <p:cNvSpPr/>
            <p:nvPr/>
          </p:nvSpPr>
          <p:spPr>
            <a:xfrm rot="-1978367">
              <a:off x="-734945" y="-586540"/>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text 2">
  <p:cSld name="CUSTOM_7_1_1">
    <p:spTree>
      <p:nvGrpSpPr>
        <p:cNvPr id="1" name="Shape 667"/>
        <p:cNvGrpSpPr/>
        <p:nvPr/>
      </p:nvGrpSpPr>
      <p:grpSpPr>
        <a:xfrm>
          <a:off x="0" y="0"/>
          <a:ext cx="0" cy="0"/>
          <a:chOff x="0" y="0"/>
          <a:chExt cx="0" cy="0"/>
        </a:xfrm>
      </p:grpSpPr>
      <p:pic>
        <p:nvPicPr>
          <p:cNvPr id="668" name="Google Shape;668;p49"/>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669" name="Google Shape;669;p49"/>
          <p:cNvGrpSpPr/>
          <p:nvPr/>
        </p:nvGrpSpPr>
        <p:grpSpPr>
          <a:xfrm>
            <a:off x="-45425" y="-135987"/>
            <a:ext cx="9349700" cy="5279475"/>
            <a:chOff x="583425" y="-63500"/>
            <a:chExt cx="9349700" cy="5279475"/>
          </a:xfrm>
        </p:grpSpPr>
        <p:sp>
          <p:nvSpPr>
            <p:cNvPr id="670" name="Google Shape;670;p49"/>
            <p:cNvSpPr/>
            <p:nvPr/>
          </p:nvSpPr>
          <p:spPr>
            <a:xfrm>
              <a:off x="583425" y="414700"/>
              <a:ext cx="9349700" cy="4801275"/>
            </a:xfrm>
            <a:custGeom>
              <a:avLst/>
              <a:gdLst/>
              <a:ahLst/>
              <a:cxnLst/>
              <a:rect l="l" t="t" r="r" b="b"/>
              <a:pathLst>
                <a:path w="373988" h="192051" extrusionOk="0">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671" name="Google Shape;671;p49"/>
            <p:cNvGrpSpPr/>
            <p:nvPr/>
          </p:nvGrpSpPr>
          <p:grpSpPr>
            <a:xfrm>
              <a:off x="7181277" y="-63500"/>
              <a:ext cx="412615" cy="501202"/>
              <a:chOff x="7181277" y="-63500"/>
              <a:chExt cx="412615" cy="501202"/>
            </a:xfrm>
          </p:grpSpPr>
          <p:sp>
            <p:nvSpPr>
              <p:cNvPr id="672" name="Google Shape;672;p49"/>
              <p:cNvSpPr/>
              <p:nvPr/>
            </p:nvSpPr>
            <p:spPr>
              <a:xfrm flipH="1">
                <a:off x="7181277" y="211949"/>
                <a:ext cx="412615" cy="225753"/>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9"/>
              <p:cNvSpPr/>
              <p:nvPr/>
            </p:nvSpPr>
            <p:spPr>
              <a:xfrm flipH="1">
                <a:off x="741345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4" name="Google Shape;674;p49"/>
          <p:cNvSpPr txBox="1">
            <a:spLocks noGrp="1"/>
          </p:cNvSpPr>
          <p:nvPr>
            <p:ph type="ctrTitle"/>
          </p:nvPr>
        </p:nvSpPr>
        <p:spPr>
          <a:xfrm flipH="1">
            <a:off x="1325225" y="1825725"/>
            <a:ext cx="2597100" cy="61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300"/>
              <a:buNone/>
              <a:defRPr sz="3000"/>
            </a:lvl1pPr>
            <a:lvl2pPr lvl="1" algn="r" rtl="0">
              <a:spcBef>
                <a:spcPts val="0"/>
              </a:spcBef>
              <a:spcAft>
                <a:spcPts val="0"/>
              </a:spcAft>
              <a:buClr>
                <a:schemeClr val="dk2"/>
              </a:buClr>
              <a:buSzPts val="1800"/>
              <a:buNone/>
              <a:defRPr sz="1800">
                <a:solidFill>
                  <a:schemeClr val="dk2"/>
                </a:solidFill>
              </a:defRPr>
            </a:lvl2pPr>
            <a:lvl3pPr lvl="2" algn="r" rtl="0">
              <a:spcBef>
                <a:spcPts val="0"/>
              </a:spcBef>
              <a:spcAft>
                <a:spcPts val="0"/>
              </a:spcAft>
              <a:buClr>
                <a:schemeClr val="dk2"/>
              </a:buClr>
              <a:buSzPts val="1800"/>
              <a:buNone/>
              <a:defRPr sz="1800">
                <a:solidFill>
                  <a:schemeClr val="dk2"/>
                </a:solidFill>
              </a:defRPr>
            </a:lvl3pPr>
            <a:lvl4pPr lvl="3" algn="r" rtl="0">
              <a:spcBef>
                <a:spcPts val="0"/>
              </a:spcBef>
              <a:spcAft>
                <a:spcPts val="0"/>
              </a:spcAft>
              <a:buClr>
                <a:schemeClr val="dk2"/>
              </a:buClr>
              <a:buSzPts val="1800"/>
              <a:buNone/>
              <a:defRPr sz="1800">
                <a:solidFill>
                  <a:schemeClr val="dk2"/>
                </a:solidFill>
              </a:defRPr>
            </a:lvl4pPr>
            <a:lvl5pPr lvl="4" algn="r" rtl="0">
              <a:spcBef>
                <a:spcPts val="0"/>
              </a:spcBef>
              <a:spcAft>
                <a:spcPts val="0"/>
              </a:spcAft>
              <a:buClr>
                <a:schemeClr val="dk2"/>
              </a:buClr>
              <a:buSzPts val="1800"/>
              <a:buNone/>
              <a:defRPr sz="1800">
                <a:solidFill>
                  <a:schemeClr val="dk2"/>
                </a:solidFill>
              </a:defRPr>
            </a:lvl5pPr>
            <a:lvl6pPr lvl="5" algn="r" rtl="0">
              <a:spcBef>
                <a:spcPts val="0"/>
              </a:spcBef>
              <a:spcAft>
                <a:spcPts val="0"/>
              </a:spcAft>
              <a:buClr>
                <a:schemeClr val="dk2"/>
              </a:buClr>
              <a:buSzPts val="1800"/>
              <a:buNone/>
              <a:defRPr sz="1800">
                <a:solidFill>
                  <a:schemeClr val="dk2"/>
                </a:solidFill>
              </a:defRPr>
            </a:lvl6pPr>
            <a:lvl7pPr lvl="6" algn="r" rtl="0">
              <a:spcBef>
                <a:spcPts val="0"/>
              </a:spcBef>
              <a:spcAft>
                <a:spcPts val="0"/>
              </a:spcAft>
              <a:buClr>
                <a:schemeClr val="dk2"/>
              </a:buClr>
              <a:buSzPts val="1800"/>
              <a:buNone/>
              <a:defRPr sz="1800">
                <a:solidFill>
                  <a:schemeClr val="dk2"/>
                </a:solidFill>
              </a:defRPr>
            </a:lvl7pPr>
            <a:lvl8pPr lvl="7" algn="r" rtl="0">
              <a:spcBef>
                <a:spcPts val="0"/>
              </a:spcBef>
              <a:spcAft>
                <a:spcPts val="0"/>
              </a:spcAft>
              <a:buClr>
                <a:schemeClr val="dk2"/>
              </a:buClr>
              <a:buSzPts val="1800"/>
              <a:buNone/>
              <a:defRPr sz="1800">
                <a:solidFill>
                  <a:schemeClr val="dk2"/>
                </a:solidFill>
              </a:defRPr>
            </a:lvl8pPr>
            <a:lvl9pPr lvl="8" algn="r" rtl="0">
              <a:spcBef>
                <a:spcPts val="0"/>
              </a:spcBef>
              <a:spcAft>
                <a:spcPts val="0"/>
              </a:spcAft>
              <a:buClr>
                <a:schemeClr val="dk2"/>
              </a:buClr>
              <a:buSzPts val="1800"/>
              <a:buNone/>
              <a:defRPr sz="1800">
                <a:solidFill>
                  <a:schemeClr val="dk2"/>
                </a:solidFill>
              </a:defRPr>
            </a:lvl9pPr>
          </a:lstStyle>
          <a:p>
            <a:endParaRPr/>
          </a:p>
        </p:txBody>
      </p:sp>
      <p:sp>
        <p:nvSpPr>
          <p:cNvPr id="675" name="Google Shape;675;p49"/>
          <p:cNvSpPr txBox="1">
            <a:spLocks noGrp="1"/>
          </p:cNvSpPr>
          <p:nvPr>
            <p:ph type="subTitle" idx="1"/>
          </p:nvPr>
        </p:nvSpPr>
        <p:spPr>
          <a:xfrm flipH="1">
            <a:off x="1101425" y="2326625"/>
            <a:ext cx="2820900" cy="106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b="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grpSp>
        <p:nvGrpSpPr>
          <p:cNvPr id="676" name="Google Shape;676;p49"/>
          <p:cNvGrpSpPr/>
          <p:nvPr/>
        </p:nvGrpSpPr>
        <p:grpSpPr>
          <a:xfrm flipH="1">
            <a:off x="-1915893" y="-1293673"/>
            <a:ext cx="12841904" cy="8702593"/>
            <a:chOff x="-1915893" y="-1293673"/>
            <a:chExt cx="12841904" cy="8702593"/>
          </a:xfrm>
        </p:grpSpPr>
        <p:sp>
          <p:nvSpPr>
            <p:cNvPr id="677" name="Google Shape;677;p49"/>
            <p:cNvSpPr/>
            <p:nvPr/>
          </p:nvSpPr>
          <p:spPr>
            <a:xfrm rot="-5323114" flipH="1">
              <a:off x="6540307" y="-1672007"/>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9"/>
            <p:cNvSpPr/>
            <p:nvPr/>
          </p:nvSpPr>
          <p:spPr>
            <a:xfrm rot="-5323114" flipH="1">
              <a:off x="6873159" y="-1870343"/>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9"/>
            <p:cNvSpPr/>
            <p:nvPr/>
          </p:nvSpPr>
          <p:spPr>
            <a:xfrm rot="-5323114" flipH="1">
              <a:off x="7159916" y="-2025646"/>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9"/>
            <p:cNvSpPr/>
            <p:nvPr/>
          </p:nvSpPr>
          <p:spPr>
            <a:xfrm rot="7937025">
              <a:off x="-335571" y="310372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9"/>
            <p:cNvSpPr/>
            <p:nvPr/>
          </p:nvSpPr>
          <p:spPr>
            <a:xfrm rot="7937025">
              <a:off x="-199295" y="2858438"/>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9"/>
            <p:cNvSpPr/>
            <p:nvPr/>
          </p:nvSpPr>
          <p:spPr>
            <a:xfrm rot="7937025">
              <a:off x="-22627" y="2613154"/>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9"/>
            <p:cNvSpPr/>
            <p:nvPr/>
          </p:nvSpPr>
          <p:spPr>
            <a:xfrm rot="-5323114" flipH="1">
              <a:off x="7504066" y="-2269671"/>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9"/>
            <p:cNvSpPr/>
            <p:nvPr/>
          </p:nvSpPr>
          <p:spPr>
            <a:xfrm rot="-5323114" flipH="1">
              <a:off x="7885766" y="-2531296"/>
              <a:ext cx="1735820" cy="4306927"/>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9"/>
            <p:cNvSpPr/>
            <p:nvPr/>
          </p:nvSpPr>
          <p:spPr>
            <a:xfrm rot="7937025">
              <a:off x="-598371" y="339157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9"/>
            <p:cNvSpPr/>
            <p:nvPr/>
          </p:nvSpPr>
          <p:spPr>
            <a:xfrm rot="7937025">
              <a:off x="-848671" y="3654372"/>
              <a:ext cx="1813227" cy="3687005"/>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9"/>
            <p:cNvSpPr/>
            <p:nvPr/>
          </p:nvSpPr>
          <p:spPr>
            <a:xfrm rot="-1978367">
              <a:off x="-435894" y="-225135"/>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9"/>
            <p:cNvSpPr/>
            <p:nvPr/>
          </p:nvSpPr>
          <p:spPr>
            <a:xfrm rot="-1978367">
              <a:off x="-570485" y="-422051"/>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9"/>
            <p:cNvSpPr/>
            <p:nvPr/>
          </p:nvSpPr>
          <p:spPr>
            <a:xfrm rot="-1978367">
              <a:off x="-734945" y="-586540"/>
              <a:ext cx="1614534" cy="1245902"/>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3">
  <p:cSld name="CUSTOM_8">
    <p:spTree>
      <p:nvGrpSpPr>
        <p:cNvPr id="1" name="Shape 690"/>
        <p:cNvGrpSpPr/>
        <p:nvPr/>
      </p:nvGrpSpPr>
      <p:grpSpPr>
        <a:xfrm>
          <a:off x="0" y="0"/>
          <a:ext cx="0" cy="0"/>
          <a:chOff x="0" y="0"/>
          <a:chExt cx="0" cy="0"/>
        </a:xfrm>
      </p:grpSpPr>
      <p:pic>
        <p:nvPicPr>
          <p:cNvPr id="691" name="Google Shape;691;p5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92" name="Google Shape;692;p50"/>
          <p:cNvSpPr txBox="1">
            <a:spLocks noGrp="1"/>
          </p:cNvSpPr>
          <p:nvPr>
            <p:ph type="title"/>
          </p:nvPr>
        </p:nvSpPr>
        <p:spPr>
          <a:xfrm>
            <a:off x="720000" y="445025"/>
            <a:ext cx="775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93" name="Google Shape;693;p50"/>
          <p:cNvSpPr txBox="1">
            <a:spLocks noGrp="1"/>
          </p:cNvSpPr>
          <p:nvPr>
            <p:ph type="ctrTitle" idx="2"/>
          </p:nvPr>
        </p:nvSpPr>
        <p:spPr>
          <a:xfrm flipH="1">
            <a:off x="747275" y="2097000"/>
            <a:ext cx="2043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694" name="Google Shape;694;p50"/>
          <p:cNvSpPr txBox="1">
            <a:spLocks noGrp="1"/>
          </p:cNvSpPr>
          <p:nvPr>
            <p:ph type="subTitle" idx="1"/>
          </p:nvPr>
        </p:nvSpPr>
        <p:spPr>
          <a:xfrm flipH="1">
            <a:off x="626700" y="2558000"/>
            <a:ext cx="3945300" cy="892800"/>
          </a:xfrm>
          <a:prstGeom prst="rect">
            <a:avLst/>
          </a:prstGeom>
        </p:spPr>
        <p:txBody>
          <a:bodyPr spcFirstLastPara="1" wrap="square" lIns="91425" tIns="91425" rIns="91425" bIns="91425" anchor="t" anchorCtr="0">
            <a:noAutofit/>
          </a:bodyPr>
          <a:lstStyle>
            <a:lvl1pPr lvl="0" rtl="0">
              <a:lnSpc>
                <a:spcPct val="100000"/>
              </a:lnSpc>
              <a:spcBef>
                <a:spcPts val="1200"/>
              </a:spcBef>
              <a:spcAft>
                <a:spcPts val="0"/>
              </a:spcAft>
              <a:buClr>
                <a:schemeClr val="lt2"/>
              </a:buClr>
              <a:buSzPts val="1200"/>
              <a:buChar char="●"/>
              <a:defRPr sz="1400" b="0"/>
            </a:lvl1pPr>
            <a:lvl2pPr lvl="1" algn="ctr" rtl="0">
              <a:lnSpc>
                <a:spcPct val="100000"/>
              </a:lnSpc>
              <a:spcBef>
                <a:spcPts val="0"/>
              </a:spcBef>
              <a:spcAft>
                <a:spcPts val="0"/>
              </a:spcAft>
              <a:buSzPts val="1400"/>
              <a:buChar char="○"/>
              <a:defRPr sz="1000"/>
            </a:lvl2pPr>
            <a:lvl3pPr lvl="2" algn="ctr" rtl="0">
              <a:lnSpc>
                <a:spcPct val="100000"/>
              </a:lnSpc>
              <a:spcBef>
                <a:spcPts val="0"/>
              </a:spcBef>
              <a:spcAft>
                <a:spcPts val="0"/>
              </a:spcAft>
              <a:buSzPts val="1400"/>
              <a:buChar char="■"/>
              <a:defRPr sz="1000"/>
            </a:lvl3pPr>
            <a:lvl4pPr lvl="3" algn="ctr" rtl="0">
              <a:lnSpc>
                <a:spcPct val="100000"/>
              </a:lnSpc>
              <a:spcBef>
                <a:spcPts val="0"/>
              </a:spcBef>
              <a:spcAft>
                <a:spcPts val="0"/>
              </a:spcAft>
              <a:buSzPts val="1400"/>
              <a:buChar char="●"/>
              <a:defRPr sz="1000"/>
            </a:lvl4pPr>
            <a:lvl5pPr lvl="4" algn="ctr" rtl="0">
              <a:lnSpc>
                <a:spcPct val="100000"/>
              </a:lnSpc>
              <a:spcBef>
                <a:spcPts val="0"/>
              </a:spcBef>
              <a:spcAft>
                <a:spcPts val="0"/>
              </a:spcAft>
              <a:buSzPts val="1400"/>
              <a:buChar char="○"/>
              <a:defRPr sz="1000"/>
            </a:lvl5pPr>
            <a:lvl6pPr lvl="5" algn="ctr" rtl="0">
              <a:lnSpc>
                <a:spcPct val="100000"/>
              </a:lnSpc>
              <a:spcBef>
                <a:spcPts val="0"/>
              </a:spcBef>
              <a:spcAft>
                <a:spcPts val="0"/>
              </a:spcAft>
              <a:buSzPts val="1400"/>
              <a:buChar char="■"/>
              <a:defRPr sz="1000"/>
            </a:lvl6pPr>
            <a:lvl7pPr lvl="6" algn="ctr" rtl="0">
              <a:lnSpc>
                <a:spcPct val="100000"/>
              </a:lnSpc>
              <a:spcBef>
                <a:spcPts val="0"/>
              </a:spcBef>
              <a:spcAft>
                <a:spcPts val="0"/>
              </a:spcAft>
              <a:buSzPts val="1400"/>
              <a:buChar char="●"/>
              <a:defRPr sz="1000"/>
            </a:lvl7pPr>
            <a:lvl8pPr lvl="7" algn="ctr" rtl="0">
              <a:lnSpc>
                <a:spcPct val="100000"/>
              </a:lnSpc>
              <a:spcBef>
                <a:spcPts val="0"/>
              </a:spcBef>
              <a:spcAft>
                <a:spcPts val="0"/>
              </a:spcAft>
              <a:buSzPts val="1400"/>
              <a:buChar char="○"/>
              <a:defRPr sz="1000"/>
            </a:lvl8pPr>
            <a:lvl9pPr lvl="8" algn="ctr" rtl="0">
              <a:lnSpc>
                <a:spcPct val="100000"/>
              </a:lnSpc>
              <a:spcBef>
                <a:spcPts val="0"/>
              </a:spcBef>
              <a:spcAft>
                <a:spcPts val="0"/>
              </a:spcAft>
              <a:buSzPts val="1400"/>
              <a:buChar char="■"/>
              <a:defRPr sz="1000"/>
            </a:lvl9pPr>
          </a:lstStyle>
          <a:p>
            <a:endParaRPr/>
          </a:p>
        </p:txBody>
      </p:sp>
      <p:sp>
        <p:nvSpPr>
          <p:cNvPr id="695" name="Google Shape;695;p50"/>
          <p:cNvSpPr/>
          <p:nvPr/>
        </p:nvSpPr>
        <p:spPr>
          <a:xfrm rot="7937037">
            <a:off x="7881158" y="-11928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0"/>
          <p:cNvSpPr/>
          <p:nvPr/>
        </p:nvSpPr>
        <p:spPr>
          <a:xfrm rot="7937037">
            <a:off x="8009108" y="-14231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0"/>
          <p:cNvSpPr/>
          <p:nvPr/>
        </p:nvSpPr>
        <p:spPr>
          <a:xfrm rot="7937037">
            <a:off x="8174983" y="-16534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0"/>
          <p:cNvSpPr/>
          <p:nvPr/>
        </p:nvSpPr>
        <p:spPr>
          <a:xfrm rot="6124618">
            <a:off x="-467752" y="410413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0"/>
          <p:cNvSpPr/>
          <p:nvPr/>
        </p:nvSpPr>
        <p:spPr>
          <a:xfrm rot="6124618">
            <a:off x="-621277" y="423848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0"/>
          <p:cNvSpPr/>
          <p:nvPr/>
        </p:nvSpPr>
        <p:spPr>
          <a:xfrm rot="6124618">
            <a:off x="-781227" y="4417614"/>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wo columns 1">
  <p:cSld name="CUSTOM_8_1">
    <p:spTree>
      <p:nvGrpSpPr>
        <p:cNvPr id="1" name="Shape 701"/>
        <p:cNvGrpSpPr/>
        <p:nvPr/>
      </p:nvGrpSpPr>
      <p:grpSpPr>
        <a:xfrm>
          <a:off x="0" y="0"/>
          <a:ext cx="0" cy="0"/>
          <a:chOff x="0" y="0"/>
          <a:chExt cx="0" cy="0"/>
        </a:xfrm>
      </p:grpSpPr>
      <p:pic>
        <p:nvPicPr>
          <p:cNvPr id="702" name="Google Shape;702;p5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03" name="Google Shape;703;p51"/>
          <p:cNvSpPr txBox="1">
            <a:spLocks noGrp="1"/>
          </p:cNvSpPr>
          <p:nvPr>
            <p:ph type="title"/>
          </p:nvPr>
        </p:nvSpPr>
        <p:spPr>
          <a:xfrm>
            <a:off x="720000" y="445025"/>
            <a:ext cx="775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4" name="Google Shape;704;p51"/>
          <p:cNvSpPr txBox="1">
            <a:spLocks noGrp="1"/>
          </p:cNvSpPr>
          <p:nvPr>
            <p:ph type="ctrTitle" idx="2"/>
          </p:nvPr>
        </p:nvSpPr>
        <p:spPr>
          <a:xfrm flipH="1">
            <a:off x="747275" y="1903875"/>
            <a:ext cx="2043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705" name="Google Shape;705;p51"/>
          <p:cNvSpPr txBox="1">
            <a:spLocks noGrp="1"/>
          </p:cNvSpPr>
          <p:nvPr>
            <p:ph type="subTitle" idx="1"/>
          </p:nvPr>
        </p:nvSpPr>
        <p:spPr>
          <a:xfrm flipH="1">
            <a:off x="626775" y="2364875"/>
            <a:ext cx="3566100" cy="1584000"/>
          </a:xfrm>
          <a:prstGeom prst="rect">
            <a:avLst/>
          </a:prstGeom>
        </p:spPr>
        <p:txBody>
          <a:bodyPr spcFirstLastPara="1" wrap="square" lIns="91425" tIns="91425" rIns="91425" bIns="91425" anchor="t" anchorCtr="0">
            <a:noAutofit/>
          </a:bodyPr>
          <a:lstStyle>
            <a:lvl1pPr lvl="0" rtl="0">
              <a:lnSpc>
                <a:spcPct val="100000"/>
              </a:lnSpc>
              <a:spcBef>
                <a:spcPts val="1200"/>
              </a:spcBef>
              <a:spcAft>
                <a:spcPts val="0"/>
              </a:spcAft>
              <a:buClr>
                <a:schemeClr val="lt2"/>
              </a:buClr>
              <a:buSzPts val="1200"/>
              <a:buChar char="●"/>
              <a:defRPr sz="1400" b="0"/>
            </a:lvl1pPr>
            <a:lvl2pPr lvl="1" algn="ctr" rtl="0">
              <a:lnSpc>
                <a:spcPct val="100000"/>
              </a:lnSpc>
              <a:spcBef>
                <a:spcPts val="0"/>
              </a:spcBef>
              <a:spcAft>
                <a:spcPts val="0"/>
              </a:spcAft>
              <a:buSzPts val="1400"/>
              <a:buChar char="○"/>
              <a:defRPr sz="1000"/>
            </a:lvl2pPr>
            <a:lvl3pPr lvl="2" algn="ctr" rtl="0">
              <a:lnSpc>
                <a:spcPct val="100000"/>
              </a:lnSpc>
              <a:spcBef>
                <a:spcPts val="0"/>
              </a:spcBef>
              <a:spcAft>
                <a:spcPts val="0"/>
              </a:spcAft>
              <a:buSzPts val="1400"/>
              <a:buChar char="■"/>
              <a:defRPr sz="1000"/>
            </a:lvl3pPr>
            <a:lvl4pPr lvl="3" algn="ctr" rtl="0">
              <a:lnSpc>
                <a:spcPct val="100000"/>
              </a:lnSpc>
              <a:spcBef>
                <a:spcPts val="0"/>
              </a:spcBef>
              <a:spcAft>
                <a:spcPts val="0"/>
              </a:spcAft>
              <a:buSzPts val="1400"/>
              <a:buChar char="●"/>
              <a:defRPr sz="1000"/>
            </a:lvl4pPr>
            <a:lvl5pPr lvl="4" algn="ctr" rtl="0">
              <a:lnSpc>
                <a:spcPct val="100000"/>
              </a:lnSpc>
              <a:spcBef>
                <a:spcPts val="0"/>
              </a:spcBef>
              <a:spcAft>
                <a:spcPts val="0"/>
              </a:spcAft>
              <a:buSzPts val="1400"/>
              <a:buChar char="○"/>
              <a:defRPr sz="1000"/>
            </a:lvl5pPr>
            <a:lvl6pPr lvl="5" algn="ctr" rtl="0">
              <a:lnSpc>
                <a:spcPct val="100000"/>
              </a:lnSpc>
              <a:spcBef>
                <a:spcPts val="0"/>
              </a:spcBef>
              <a:spcAft>
                <a:spcPts val="0"/>
              </a:spcAft>
              <a:buSzPts val="1400"/>
              <a:buChar char="■"/>
              <a:defRPr sz="1000"/>
            </a:lvl6pPr>
            <a:lvl7pPr lvl="6" algn="ctr" rtl="0">
              <a:lnSpc>
                <a:spcPct val="100000"/>
              </a:lnSpc>
              <a:spcBef>
                <a:spcPts val="0"/>
              </a:spcBef>
              <a:spcAft>
                <a:spcPts val="0"/>
              </a:spcAft>
              <a:buSzPts val="1400"/>
              <a:buChar char="●"/>
              <a:defRPr sz="1000"/>
            </a:lvl7pPr>
            <a:lvl8pPr lvl="7" algn="ctr" rtl="0">
              <a:lnSpc>
                <a:spcPct val="100000"/>
              </a:lnSpc>
              <a:spcBef>
                <a:spcPts val="0"/>
              </a:spcBef>
              <a:spcAft>
                <a:spcPts val="0"/>
              </a:spcAft>
              <a:buSzPts val="1400"/>
              <a:buChar char="○"/>
              <a:defRPr sz="1000"/>
            </a:lvl8pPr>
            <a:lvl9pPr lvl="8" algn="ctr" rtl="0">
              <a:lnSpc>
                <a:spcPct val="100000"/>
              </a:lnSpc>
              <a:spcBef>
                <a:spcPts val="0"/>
              </a:spcBef>
              <a:spcAft>
                <a:spcPts val="0"/>
              </a:spcAft>
              <a:buSzPts val="1400"/>
              <a:buChar char="■"/>
              <a:defRPr sz="1000"/>
            </a:lvl9pPr>
          </a:lstStyle>
          <a:p>
            <a:endParaRPr/>
          </a:p>
        </p:txBody>
      </p:sp>
      <p:sp>
        <p:nvSpPr>
          <p:cNvPr id="706" name="Google Shape;706;p51"/>
          <p:cNvSpPr txBox="1">
            <a:spLocks noGrp="1"/>
          </p:cNvSpPr>
          <p:nvPr>
            <p:ph type="ctrTitle" idx="3"/>
          </p:nvPr>
        </p:nvSpPr>
        <p:spPr>
          <a:xfrm flipH="1">
            <a:off x="5120375" y="1903875"/>
            <a:ext cx="2043300" cy="577800"/>
          </a:xfrm>
          <a:prstGeom prst="rect">
            <a:avLst/>
          </a:prstGeom>
        </p:spPr>
        <p:txBody>
          <a:bodyPr spcFirstLastPara="1" wrap="square" lIns="91425" tIns="91425" rIns="91425" bIns="91425" anchor="t" anchorCtr="0">
            <a:noAutofit/>
          </a:bodyPr>
          <a:lstStyle>
            <a:lvl1pPr lvl="0" rtl="0">
              <a:spcBef>
                <a:spcPts val="0"/>
              </a:spcBef>
              <a:spcAft>
                <a:spcPts val="0"/>
              </a:spcAft>
              <a:buSzPts val="1700"/>
              <a:buNone/>
              <a:defRPr sz="2000"/>
            </a:lvl1pPr>
            <a:lvl2pPr lvl="1"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2pPr>
            <a:lvl3pPr lvl="2"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3pPr>
            <a:lvl4pPr lvl="3"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4pPr>
            <a:lvl5pPr lvl="4"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5pPr>
            <a:lvl6pPr lvl="5"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6pPr>
            <a:lvl7pPr lvl="6"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7pPr>
            <a:lvl8pPr lvl="7"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8pPr>
            <a:lvl9pPr lvl="8" algn="ctr" rtl="0">
              <a:spcBef>
                <a:spcPts val="0"/>
              </a:spcBef>
              <a:spcAft>
                <a:spcPts val="0"/>
              </a:spcAft>
              <a:buClr>
                <a:schemeClr val="dk2"/>
              </a:buClr>
              <a:buSzPts val="1800"/>
              <a:buFont typeface="Gaegu"/>
              <a:buNone/>
              <a:defRPr sz="1800" b="1">
                <a:solidFill>
                  <a:schemeClr val="dk2"/>
                </a:solidFill>
                <a:latin typeface="Gaegu"/>
                <a:ea typeface="Gaegu"/>
                <a:cs typeface="Gaegu"/>
                <a:sym typeface="Gaegu"/>
              </a:defRPr>
            </a:lvl9pPr>
          </a:lstStyle>
          <a:p>
            <a:endParaRPr/>
          </a:p>
        </p:txBody>
      </p:sp>
      <p:sp>
        <p:nvSpPr>
          <p:cNvPr id="707" name="Google Shape;707;p51"/>
          <p:cNvSpPr txBox="1">
            <a:spLocks noGrp="1"/>
          </p:cNvSpPr>
          <p:nvPr>
            <p:ph type="subTitle" idx="4"/>
          </p:nvPr>
        </p:nvSpPr>
        <p:spPr>
          <a:xfrm flipH="1">
            <a:off x="4999650" y="2364875"/>
            <a:ext cx="3566100" cy="1204200"/>
          </a:xfrm>
          <a:prstGeom prst="rect">
            <a:avLst/>
          </a:prstGeom>
        </p:spPr>
        <p:txBody>
          <a:bodyPr spcFirstLastPara="1" wrap="square" lIns="91425" tIns="91425" rIns="91425" bIns="91425" anchor="t" anchorCtr="0">
            <a:noAutofit/>
          </a:bodyPr>
          <a:lstStyle>
            <a:lvl1pPr lvl="0" rtl="0">
              <a:lnSpc>
                <a:spcPct val="100000"/>
              </a:lnSpc>
              <a:spcBef>
                <a:spcPts val="1200"/>
              </a:spcBef>
              <a:spcAft>
                <a:spcPts val="0"/>
              </a:spcAft>
              <a:buClr>
                <a:schemeClr val="lt2"/>
              </a:buClr>
              <a:buSzPts val="1200"/>
              <a:buChar char="●"/>
              <a:defRPr sz="1400" b="0"/>
            </a:lvl1pPr>
            <a:lvl2pPr lvl="1" algn="ctr" rtl="0">
              <a:lnSpc>
                <a:spcPct val="100000"/>
              </a:lnSpc>
              <a:spcBef>
                <a:spcPts val="0"/>
              </a:spcBef>
              <a:spcAft>
                <a:spcPts val="0"/>
              </a:spcAft>
              <a:buSzPts val="1400"/>
              <a:buChar char="○"/>
              <a:defRPr sz="1000"/>
            </a:lvl2pPr>
            <a:lvl3pPr lvl="2" algn="ctr" rtl="0">
              <a:lnSpc>
                <a:spcPct val="100000"/>
              </a:lnSpc>
              <a:spcBef>
                <a:spcPts val="0"/>
              </a:spcBef>
              <a:spcAft>
                <a:spcPts val="0"/>
              </a:spcAft>
              <a:buSzPts val="1400"/>
              <a:buChar char="■"/>
              <a:defRPr sz="1000"/>
            </a:lvl3pPr>
            <a:lvl4pPr lvl="3" algn="ctr" rtl="0">
              <a:lnSpc>
                <a:spcPct val="100000"/>
              </a:lnSpc>
              <a:spcBef>
                <a:spcPts val="0"/>
              </a:spcBef>
              <a:spcAft>
                <a:spcPts val="0"/>
              </a:spcAft>
              <a:buSzPts val="1400"/>
              <a:buChar char="●"/>
              <a:defRPr sz="1000"/>
            </a:lvl4pPr>
            <a:lvl5pPr lvl="4" algn="ctr" rtl="0">
              <a:lnSpc>
                <a:spcPct val="100000"/>
              </a:lnSpc>
              <a:spcBef>
                <a:spcPts val="0"/>
              </a:spcBef>
              <a:spcAft>
                <a:spcPts val="0"/>
              </a:spcAft>
              <a:buSzPts val="1400"/>
              <a:buChar char="○"/>
              <a:defRPr sz="1000"/>
            </a:lvl5pPr>
            <a:lvl6pPr lvl="5" algn="ctr" rtl="0">
              <a:lnSpc>
                <a:spcPct val="100000"/>
              </a:lnSpc>
              <a:spcBef>
                <a:spcPts val="0"/>
              </a:spcBef>
              <a:spcAft>
                <a:spcPts val="0"/>
              </a:spcAft>
              <a:buSzPts val="1400"/>
              <a:buChar char="■"/>
              <a:defRPr sz="1000"/>
            </a:lvl6pPr>
            <a:lvl7pPr lvl="6" algn="ctr" rtl="0">
              <a:lnSpc>
                <a:spcPct val="100000"/>
              </a:lnSpc>
              <a:spcBef>
                <a:spcPts val="0"/>
              </a:spcBef>
              <a:spcAft>
                <a:spcPts val="0"/>
              </a:spcAft>
              <a:buSzPts val="1400"/>
              <a:buChar char="●"/>
              <a:defRPr sz="1000"/>
            </a:lvl7pPr>
            <a:lvl8pPr lvl="7" algn="ctr" rtl="0">
              <a:lnSpc>
                <a:spcPct val="100000"/>
              </a:lnSpc>
              <a:spcBef>
                <a:spcPts val="0"/>
              </a:spcBef>
              <a:spcAft>
                <a:spcPts val="0"/>
              </a:spcAft>
              <a:buSzPts val="1400"/>
              <a:buChar char="○"/>
              <a:defRPr sz="1000"/>
            </a:lvl8pPr>
            <a:lvl9pPr lvl="8" algn="ctr" rtl="0">
              <a:lnSpc>
                <a:spcPct val="100000"/>
              </a:lnSpc>
              <a:spcBef>
                <a:spcPts val="0"/>
              </a:spcBef>
              <a:spcAft>
                <a:spcPts val="0"/>
              </a:spcAft>
              <a:buSzPts val="1400"/>
              <a:buChar char="■"/>
              <a:defRPr sz="1000"/>
            </a:lvl9pPr>
          </a:lstStyle>
          <a:p>
            <a:endParaRPr/>
          </a:p>
        </p:txBody>
      </p:sp>
      <p:sp>
        <p:nvSpPr>
          <p:cNvPr id="708" name="Google Shape;708;p51"/>
          <p:cNvSpPr/>
          <p:nvPr/>
        </p:nvSpPr>
        <p:spPr>
          <a:xfrm>
            <a:off x="-211050" y="-9002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709" name="Google Shape;709;p51"/>
          <p:cNvSpPr/>
          <p:nvPr/>
        </p:nvSpPr>
        <p:spPr>
          <a:xfrm>
            <a:off x="-376150" y="-26782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710" name="Google Shape;710;p51"/>
          <p:cNvSpPr/>
          <p:nvPr/>
        </p:nvSpPr>
        <p:spPr>
          <a:xfrm>
            <a:off x="-560300" y="-45197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
        <p:nvSpPr>
          <p:cNvPr id="711" name="Google Shape;711;p51"/>
          <p:cNvSpPr/>
          <p:nvPr/>
        </p:nvSpPr>
        <p:spPr>
          <a:xfrm rot="10800000">
            <a:off x="6567750" y="307747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712" name="Google Shape;712;p51"/>
          <p:cNvSpPr/>
          <p:nvPr/>
        </p:nvSpPr>
        <p:spPr>
          <a:xfrm rot="10800000">
            <a:off x="6732850" y="325527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713" name="Google Shape;713;p51"/>
          <p:cNvSpPr/>
          <p:nvPr/>
        </p:nvSpPr>
        <p:spPr>
          <a:xfrm rot="10800000">
            <a:off x="6917000" y="343942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714"/>
        <p:cNvGrpSpPr/>
        <p:nvPr/>
      </p:nvGrpSpPr>
      <p:grpSpPr>
        <a:xfrm>
          <a:off x="0" y="0"/>
          <a:ext cx="0" cy="0"/>
          <a:chOff x="0" y="0"/>
          <a:chExt cx="0" cy="0"/>
        </a:xfrm>
      </p:grpSpPr>
      <p:pic>
        <p:nvPicPr>
          <p:cNvPr id="715" name="Google Shape;715;p52"/>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716" name="Google Shape;716;p52"/>
          <p:cNvGrpSpPr/>
          <p:nvPr/>
        </p:nvGrpSpPr>
        <p:grpSpPr>
          <a:xfrm>
            <a:off x="1254025" y="617900"/>
            <a:ext cx="2250830" cy="3661147"/>
            <a:chOff x="526860" y="192691"/>
            <a:chExt cx="2068777" cy="3107670"/>
          </a:xfrm>
        </p:grpSpPr>
        <p:sp>
          <p:nvSpPr>
            <p:cNvPr id="717" name="Google Shape;717;p52"/>
            <p:cNvSpPr/>
            <p:nvPr/>
          </p:nvSpPr>
          <p:spPr>
            <a:xfrm>
              <a:off x="559981" y="226603"/>
              <a:ext cx="2024567" cy="3020998"/>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2"/>
            <p:cNvSpPr/>
            <p:nvPr/>
          </p:nvSpPr>
          <p:spPr>
            <a:xfrm>
              <a:off x="526860" y="192691"/>
              <a:ext cx="2068777" cy="3107670"/>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 name="Google Shape;719;p52"/>
          <p:cNvSpPr txBox="1">
            <a:spLocks noGrp="1"/>
          </p:cNvSpPr>
          <p:nvPr>
            <p:ph type="ctrTitle"/>
          </p:nvPr>
        </p:nvSpPr>
        <p:spPr>
          <a:xfrm flipH="1">
            <a:off x="4578675" y="538000"/>
            <a:ext cx="3555000" cy="104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a:endParaRPr/>
          </a:p>
        </p:txBody>
      </p:sp>
      <p:sp>
        <p:nvSpPr>
          <p:cNvPr id="720" name="Google Shape;720;p52"/>
          <p:cNvSpPr txBox="1">
            <a:spLocks noGrp="1"/>
          </p:cNvSpPr>
          <p:nvPr>
            <p:ph type="subTitle" idx="1"/>
          </p:nvPr>
        </p:nvSpPr>
        <p:spPr>
          <a:xfrm>
            <a:off x="4071375" y="1485975"/>
            <a:ext cx="4569600" cy="98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1" name="Google Shape;721;p52"/>
          <p:cNvSpPr/>
          <p:nvPr/>
        </p:nvSpPr>
        <p:spPr>
          <a:xfrm flipH="1">
            <a:off x="-106675" y="243650"/>
            <a:ext cx="9250675" cy="4975000"/>
          </a:xfrm>
          <a:custGeom>
            <a:avLst/>
            <a:gdLst/>
            <a:ahLst/>
            <a:cxnLst/>
            <a:rect l="l" t="t" r="r" b="b"/>
            <a:pathLst>
              <a:path w="370027" h="199000" extrusionOk="0">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722" name="Google Shape;722;p52"/>
          <p:cNvGrpSpPr/>
          <p:nvPr/>
        </p:nvGrpSpPr>
        <p:grpSpPr>
          <a:xfrm flipH="1">
            <a:off x="508027" y="-63500"/>
            <a:ext cx="468757" cy="550028"/>
            <a:chOff x="8114866" y="-63500"/>
            <a:chExt cx="468757" cy="550028"/>
          </a:xfrm>
        </p:grpSpPr>
        <p:sp>
          <p:nvSpPr>
            <p:cNvPr id="723" name="Google Shape;723;p52"/>
            <p:cNvSpPr/>
            <p:nvPr/>
          </p:nvSpPr>
          <p:spPr>
            <a:xfrm flipH="1">
              <a:off x="842285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2"/>
            <p:cNvSpPr/>
            <p:nvPr/>
          </p:nvSpPr>
          <p:spPr>
            <a:xfrm rot="2003650" flipH="1">
              <a:off x="8142936" y="165846"/>
              <a:ext cx="412618" cy="225767"/>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52"/>
          <p:cNvSpPr/>
          <p:nvPr/>
        </p:nvSpPr>
        <p:spPr>
          <a:xfrm rot="7937037">
            <a:off x="7881158" y="-11928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2"/>
          <p:cNvSpPr/>
          <p:nvPr/>
        </p:nvSpPr>
        <p:spPr>
          <a:xfrm rot="7937037">
            <a:off x="8009108" y="-14231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2"/>
          <p:cNvSpPr/>
          <p:nvPr/>
        </p:nvSpPr>
        <p:spPr>
          <a:xfrm rot="7937037">
            <a:off x="8174983" y="-1653455"/>
            <a:ext cx="1702433" cy="3461716"/>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2"/>
          <p:cNvSpPr/>
          <p:nvPr/>
        </p:nvSpPr>
        <p:spPr>
          <a:xfrm rot="6124618">
            <a:off x="-467752" y="410413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2"/>
          <p:cNvSpPr/>
          <p:nvPr/>
        </p:nvSpPr>
        <p:spPr>
          <a:xfrm rot="6124618">
            <a:off x="-621277" y="4238489"/>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2"/>
          <p:cNvSpPr/>
          <p:nvPr/>
        </p:nvSpPr>
        <p:spPr>
          <a:xfrm rot="6124618">
            <a:off x="-781227" y="4417614"/>
            <a:ext cx="1574274" cy="1684981"/>
          </a:xfrm>
          <a:custGeom>
            <a:avLst/>
            <a:gdLst/>
            <a:ahLst/>
            <a:cxnLst/>
            <a:rect l="l" t="t" r="r" b="b"/>
            <a:pathLst>
              <a:path w="5233" h="5601" extrusionOk="0">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 name="Google Shape;731;p52"/>
          <p:cNvGrpSpPr/>
          <p:nvPr/>
        </p:nvGrpSpPr>
        <p:grpSpPr>
          <a:xfrm>
            <a:off x="8326275" y="3463982"/>
            <a:ext cx="727535" cy="1710819"/>
            <a:chOff x="8416475" y="3483007"/>
            <a:chExt cx="727535" cy="1710819"/>
          </a:xfrm>
        </p:grpSpPr>
        <p:sp>
          <p:nvSpPr>
            <p:cNvPr id="732" name="Google Shape;732;p52"/>
            <p:cNvSpPr/>
            <p:nvPr/>
          </p:nvSpPr>
          <p:spPr>
            <a:xfrm>
              <a:off x="8578364" y="4845112"/>
              <a:ext cx="328014" cy="348714"/>
            </a:xfrm>
            <a:custGeom>
              <a:avLst/>
              <a:gdLst/>
              <a:ahLst/>
              <a:cxnLst/>
              <a:rect l="l" t="t" r="r" b="b"/>
              <a:pathLst>
                <a:path w="5578" h="5930" extrusionOk="0">
                  <a:moveTo>
                    <a:pt x="0" y="1"/>
                  </a:moveTo>
                  <a:lnTo>
                    <a:pt x="542" y="5930"/>
                  </a:lnTo>
                  <a:lnTo>
                    <a:pt x="4831" y="5930"/>
                  </a:lnTo>
                  <a:lnTo>
                    <a:pt x="55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2"/>
            <p:cNvSpPr/>
            <p:nvPr/>
          </p:nvSpPr>
          <p:spPr>
            <a:xfrm>
              <a:off x="8416475" y="3483007"/>
              <a:ext cx="727535" cy="1362159"/>
            </a:xfrm>
            <a:custGeom>
              <a:avLst/>
              <a:gdLst/>
              <a:ahLst/>
              <a:cxnLst/>
              <a:rect l="l" t="t" r="r" b="b"/>
              <a:pathLst>
                <a:path w="12372" h="23164" extrusionOk="0">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2"/>
            <p:cNvSpPr/>
            <p:nvPr/>
          </p:nvSpPr>
          <p:spPr>
            <a:xfrm>
              <a:off x="8578364" y="4845112"/>
              <a:ext cx="221283" cy="348714"/>
            </a:xfrm>
            <a:custGeom>
              <a:avLst/>
              <a:gdLst/>
              <a:ahLst/>
              <a:cxnLst/>
              <a:rect l="l" t="t" r="r" b="b"/>
              <a:pathLst>
                <a:path w="3763" h="5930" extrusionOk="0">
                  <a:moveTo>
                    <a:pt x="0" y="1"/>
                  </a:moveTo>
                  <a:lnTo>
                    <a:pt x="542" y="5930"/>
                  </a:lnTo>
                  <a:lnTo>
                    <a:pt x="3763" y="5930"/>
                  </a:lnTo>
                  <a:lnTo>
                    <a:pt x="513" y="1"/>
                  </a:lnTo>
                  <a:close/>
                </a:path>
              </a:pathLst>
            </a:custGeom>
            <a:solidFill>
              <a:srgbClr val="BA6136">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 name="Google Shape;735;p52"/>
          <p:cNvSpPr txBox="1"/>
          <p:nvPr/>
        </p:nvSpPr>
        <p:spPr>
          <a:xfrm>
            <a:off x="4490175" y="3334350"/>
            <a:ext cx="3732000" cy="66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lang="en" sz="1200" b="1">
                <a:solidFill>
                  <a:schemeClr val="dk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Slidesgo</a:t>
            </a:r>
            <a:r>
              <a:rPr lang="en" sz="1200">
                <a:solidFill>
                  <a:schemeClr val="dk1"/>
                </a:solidFill>
                <a:latin typeface="Karla"/>
                <a:ea typeface="Karla"/>
                <a:cs typeface="Karla"/>
                <a:sym typeface="Karla"/>
              </a:rPr>
              <a:t>, including icon by </a:t>
            </a:r>
            <a:r>
              <a:rPr lang="en" sz="1200" b="1">
                <a:solidFill>
                  <a:schemeClr val="dk1"/>
                </a:solidFill>
                <a:uFill>
                  <a:noFill/>
                </a:uFill>
                <a:latin typeface="Karla"/>
                <a:ea typeface="Karla"/>
                <a:cs typeface="Karla"/>
                <a:sym typeface="Karla"/>
                <a:hlinkClick r:id="rId4">
                  <a:extLst>
                    <a:ext uri="{A12FA001-AC4F-418D-AE19-62706E023703}">
                      <ahyp:hlinkClr xmlns:ahyp="http://schemas.microsoft.com/office/drawing/2018/hyperlinkcolor" val="tx"/>
                    </a:ext>
                  </a:extLst>
                </a:hlinkClick>
              </a:rPr>
              <a:t>Flaticon</a:t>
            </a:r>
            <a:r>
              <a:rPr lang="en" sz="1200">
                <a:solidFill>
                  <a:schemeClr val="dk1"/>
                </a:solidFill>
                <a:latin typeface="Karla"/>
                <a:ea typeface="Karla"/>
                <a:cs typeface="Karla"/>
                <a:sym typeface="Karla"/>
              </a:rPr>
              <a:t>, and infographics &amp; images from </a:t>
            </a:r>
            <a:r>
              <a:rPr lang="en" sz="1200" b="1">
                <a:solidFill>
                  <a:schemeClr val="dk1"/>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Freepik</a:t>
            </a:r>
            <a:endParaRPr sz="1200" b="1">
              <a:solidFill>
                <a:schemeClr val="dk1"/>
              </a:solidFill>
              <a:latin typeface="Karla"/>
              <a:ea typeface="Karla"/>
              <a:cs typeface="Karla"/>
              <a:sym typeface="Karla"/>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750"/>
        <p:cNvGrpSpPr/>
        <p:nvPr/>
      </p:nvGrpSpPr>
      <p:grpSpPr>
        <a:xfrm>
          <a:off x="0" y="0"/>
          <a:ext cx="0" cy="0"/>
          <a:chOff x="0" y="0"/>
          <a:chExt cx="0" cy="0"/>
        </a:xfrm>
      </p:grpSpPr>
      <p:pic>
        <p:nvPicPr>
          <p:cNvPr id="751" name="Google Shape;751;p5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52" name="Google Shape;752;p54"/>
          <p:cNvSpPr/>
          <p:nvPr/>
        </p:nvSpPr>
        <p:spPr>
          <a:xfrm>
            <a:off x="-421100" y="-166425"/>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28575" cap="flat" cmpd="sng">
            <a:solidFill>
              <a:schemeClr val="accent3"/>
            </a:solidFill>
            <a:prstDash val="solid"/>
            <a:round/>
            <a:headEnd type="none" w="med" len="med"/>
            <a:tailEnd type="none" w="med" len="med"/>
          </a:ln>
        </p:spPr>
      </p:sp>
      <p:sp>
        <p:nvSpPr>
          <p:cNvPr id="753" name="Google Shape;753;p54"/>
          <p:cNvSpPr/>
          <p:nvPr/>
        </p:nvSpPr>
        <p:spPr>
          <a:xfrm>
            <a:off x="-611850" y="-323487"/>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19050" cap="flat" cmpd="sng">
            <a:solidFill>
              <a:schemeClr val="accent3"/>
            </a:solidFill>
            <a:prstDash val="solid"/>
            <a:round/>
            <a:headEnd type="none" w="med" len="med"/>
            <a:tailEnd type="none" w="med" len="med"/>
          </a:ln>
        </p:spPr>
      </p:sp>
      <p:sp>
        <p:nvSpPr>
          <p:cNvPr id="754" name="Google Shape;754;p54"/>
          <p:cNvSpPr/>
          <p:nvPr/>
        </p:nvSpPr>
        <p:spPr>
          <a:xfrm>
            <a:off x="-799075" y="-427100"/>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9525" cap="flat" cmpd="sng">
            <a:solidFill>
              <a:schemeClr val="accent3"/>
            </a:solidFill>
            <a:prstDash val="solid"/>
            <a:round/>
            <a:headEnd type="none" w="med" len="med"/>
            <a:tailEnd type="none" w="med" len="med"/>
          </a:ln>
        </p:spPr>
      </p:sp>
      <p:sp>
        <p:nvSpPr>
          <p:cNvPr id="755" name="Google Shape;755;p54"/>
          <p:cNvSpPr/>
          <p:nvPr/>
        </p:nvSpPr>
        <p:spPr>
          <a:xfrm flipH="1">
            <a:off x="7517000" y="-198200"/>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28575" cap="flat" cmpd="sng">
            <a:solidFill>
              <a:schemeClr val="accent3"/>
            </a:solidFill>
            <a:prstDash val="solid"/>
            <a:round/>
            <a:headEnd type="none" w="med" len="med"/>
            <a:tailEnd type="none" w="med" len="med"/>
          </a:ln>
        </p:spPr>
      </p:sp>
      <p:sp>
        <p:nvSpPr>
          <p:cNvPr id="756" name="Google Shape;756;p54"/>
          <p:cNvSpPr/>
          <p:nvPr/>
        </p:nvSpPr>
        <p:spPr>
          <a:xfrm flipH="1">
            <a:off x="7745875" y="-350775"/>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19050" cap="flat" cmpd="sng">
            <a:solidFill>
              <a:schemeClr val="accent3"/>
            </a:solidFill>
            <a:prstDash val="solid"/>
            <a:round/>
            <a:headEnd type="none" w="med" len="med"/>
            <a:tailEnd type="none" w="med" len="med"/>
          </a:ln>
        </p:spPr>
      </p:sp>
      <p:sp>
        <p:nvSpPr>
          <p:cNvPr id="757" name="Google Shape;757;p54"/>
          <p:cNvSpPr/>
          <p:nvPr/>
        </p:nvSpPr>
        <p:spPr>
          <a:xfrm flipH="1">
            <a:off x="7926750" y="-427100"/>
            <a:ext cx="1894650" cy="1722975"/>
          </a:xfrm>
          <a:custGeom>
            <a:avLst/>
            <a:gdLst/>
            <a:ahLst/>
            <a:cxnLst/>
            <a:rect l="l" t="t" r="r" b="b"/>
            <a:pathLst>
              <a:path w="75786" h="68919" extrusionOk="0">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w="9525" cap="flat" cmpd="sng">
            <a:solidFill>
              <a:schemeClr val="accent3"/>
            </a:solidFill>
            <a:prstDash val="solid"/>
            <a:round/>
            <a:headEnd type="none" w="med" len="med"/>
            <a:tailEnd type="none" w="med" len="med"/>
          </a:ln>
        </p:spPr>
      </p:sp>
      <p:sp>
        <p:nvSpPr>
          <p:cNvPr id="758" name="Google Shape;758;p54"/>
          <p:cNvSpPr/>
          <p:nvPr/>
        </p:nvSpPr>
        <p:spPr>
          <a:xfrm rot="-8821628" flipH="1">
            <a:off x="-330435" y="435300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4"/>
          <p:cNvSpPr/>
          <p:nvPr/>
        </p:nvSpPr>
        <p:spPr>
          <a:xfrm rot="-8821628" flipH="1">
            <a:off x="-444885" y="4520456"/>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4"/>
          <p:cNvSpPr/>
          <p:nvPr/>
        </p:nvSpPr>
        <p:spPr>
          <a:xfrm rot="-8821628" flipH="1">
            <a:off x="-584735" y="4660331"/>
            <a:ext cx="1372933" cy="1059464"/>
          </a:xfrm>
          <a:custGeom>
            <a:avLst/>
            <a:gdLst/>
            <a:ahLst/>
            <a:cxnLst/>
            <a:rect l="l" t="t" r="r" b="b"/>
            <a:pathLst>
              <a:path w="2768" h="2136" extrusionOk="0">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9"/>
        <p:cNvGrpSpPr/>
        <p:nvPr/>
      </p:nvGrpSpPr>
      <p:grpSpPr>
        <a:xfrm>
          <a:off x="0" y="0"/>
          <a:ext cx="0" cy="0"/>
          <a:chOff x="0" y="0"/>
          <a:chExt cx="0" cy="0"/>
        </a:xfrm>
      </p:grpSpPr>
      <p:pic>
        <p:nvPicPr>
          <p:cNvPr id="70" name="Google Shape;70;p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1" name="Google Shape;71;p6"/>
          <p:cNvSpPr txBox="1">
            <a:spLocks noGrp="1"/>
          </p:cNvSpPr>
          <p:nvPr>
            <p:ph type="title"/>
          </p:nvPr>
        </p:nvSpPr>
        <p:spPr>
          <a:xfrm>
            <a:off x="720000" y="445025"/>
            <a:ext cx="769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6"/>
          <p:cNvSpPr/>
          <p:nvPr/>
        </p:nvSpPr>
        <p:spPr>
          <a:xfrm rot="-5323106" flipH="1">
            <a:off x="7359901" y="-1474033"/>
            <a:ext cx="1347100" cy="3342388"/>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6"/>
          <p:cNvSpPr/>
          <p:nvPr/>
        </p:nvSpPr>
        <p:spPr>
          <a:xfrm rot="-5323106" flipH="1">
            <a:off x="7618211" y="-1627954"/>
            <a:ext cx="1347100" cy="3342388"/>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p:nvPr/>
        </p:nvSpPr>
        <p:spPr>
          <a:xfrm rot="-5323106" flipH="1">
            <a:off x="7840749" y="-1748479"/>
            <a:ext cx="1347100" cy="3342388"/>
          </a:xfrm>
          <a:custGeom>
            <a:avLst/>
            <a:gdLst/>
            <a:ahLst/>
            <a:cxnLst/>
            <a:rect l="l" t="t" r="r" b="b"/>
            <a:pathLst>
              <a:path w="3529" h="8756" extrusionOk="0">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6"/>
          <p:cNvGrpSpPr/>
          <p:nvPr/>
        </p:nvGrpSpPr>
        <p:grpSpPr>
          <a:xfrm>
            <a:off x="-1349411" y="3483000"/>
            <a:ext cx="3266586" cy="3306486"/>
            <a:chOff x="-1349411" y="3483000"/>
            <a:chExt cx="3266586" cy="3306486"/>
          </a:xfrm>
        </p:grpSpPr>
        <p:sp>
          <p:nvSpPr>
            <p:cNvPr id="76" name="Google Shape;76;p6"/>
            <p:cNvSpPr/>
            <p:nvPr/>
          </p:nvSpPr>
          <p:spPr>
            <a:xfrm rot="7937019">
              <a:off x="-531179" y="3910900"/>
              <a:ext cx="1390189" cy="2826802"/>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rot="7937019">
              <a:off x="-426697" y="3722842"/>
              <a:ext cx="1390189" cy="2826802"/>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6"/>
            <p:cNvSpPr/>
            <p:nvPr/>
          </p:nvSpPr>
          <p:spPr>
            <a:xfrm rot="7937019">
              <a:off x="-291247" y="3534784"/>
              <a:ext cx="1390189" cy="2826802"/>
            </a:xfrm>
            <a:custGeom>
              <a:avLst/>
              <a:gdLst/>
              <a:ahLst/>
              <a:cxnLst/>
              <a:rect l="l" t="t" r="r" b="b"/>
              <a:pathLst>
                <a:path w="9912" h="20155" extrusionOk="0">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9"/>
        <p:cNvGrpSpPr/>
        <p:nvPr/>
      </p:nvGrpSpPr>
      <p:grpSpPr>
        <a:xfrm>
          <a:off x="0" y="0"/>
          <a:ext cx="0" cy="0"/>
          <a:chOff x="0" y="0"/>
          <a:chExt cx="0" cy="0"/>
        </a:xfrm>
      </p:grpSpPr>
      <p:pic>
        <p:nvPicPr>
          <p:cNvPr id="80" name="Google Shape;80;p7"/>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81" name="Google Shape;81;p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82" name="Google Shape;82;p7"/>
          <p:cNvSpPr txBox="1">
            <a:spLocks noGrp="1"/>
          </p:cNvSpPr>
          <p:nvPr>
            <p:ph type="body" idx="1"/>
          </p:nvPr>
        </p:nvSpPr>
        <p:spPr>
          <a:xfrm>
            <a:off x="734100" y="1310925"/>
            <a:ext cx="4051800" cy="2954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83" name="Google Shape;83;p7"/>
          <p:cNvSpPr txBox="1">
            <a:spLocks noGrp="1"/>
          </p:cNvSpPr>
          <p:nvPr>
            <p:ph type="title"/>
          </p:nvPr>
        </p:nvSpPr>
        <p:spPr>
          <a:xfrm>
            <a:off x="720000" y="445025"/>
            <a:ext cx="4466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4" name="Google Shape;84;p7"/>
          <p:cNvSpPr/>
          <p:nvPr/>
        </p:nvSpPr>
        <p:spPr>
          <a:xfrm>
            <a:off x="-211050" y="-9002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85" name="Google Shape;85;p7"/>
          <p:cNvSpPr/>
          <p:nvPr/>
        </p:nvSpPr>
        <p:spPr>
          <a:xfrm>
            <a:off x="-376150" y="-26782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86" name="Google Shape;86;p7"/>
          <p:cNvSpPr/>
          <p:nvPr/>
        </p:nvSpPr>
        <p:spPr>
          <a:xfrm>
            <a:off x="-560300" y="-451975"/>
            <a:ext cx="2792575" cy="2171700"/>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grpSp>
        <p:nvGrpSpPr>
          <p:cNvPr id="87" name="Google Shape;87;p7"/>
          <p:cNvGrpSpPr/>
          <p:nvPr/>
        </p:nvGrpSpPr>
        <p:grpSpPr>
          <a:xfrm>
            <a:off x="583425" y="-63500"/>
            <a:ext cx="8576750" cy="5229700"/>
            <a:chOff x="583425" y="-63500"/>
            <a:chExt cx="8576750" cy="5229700"/>
          </a:xfrm>
        </p:grpSpPr>
        <p:sp>
          <p:nvSpPr>
            <p:cNvPr id="88" name="Google Shape;88;p7"/>
            <p:cNvSpPr/>
            <p:nvPr/>
          </p:nvSpPr>
          <p:spPr>
            <a:xfrm>
              <a:off x="583425" y="414700"/>
              <a:ext cx="8576750" cy="4751500"/>
            </a:xfrm>
            <a:custGeom>
              <a:avLst/>
              <a:gdLst/>
              <a:ahLst/>
              <a:cxnLst/>
              <a:rect l="l" t="t" r="r" b="b"/>
              <a:pathLst>
                <a:path w="343070" h="190060" extrusionOk="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89" name="Google Shape;89;p7"/>
            <p:cNvGrpSpPr/>
            <p:nvPr/>
          </p:nvGrpSpPr>
          <p:grpSpPr>
            <a:xfrm>
              <a:off x="7181277" y="-63500"/>
              <a:ext cx="412615" cy="501202"/>
              <a:chOff x="7181277" y="-63500"/>
              <a:chExt cx="412615" cy="501202"/>
            </a:xfrm>
          </p:grpSpPr>
          <p:sp>
            <p:nvSpPr>
              <p:cNvPr id="90" name="Google Shape;90;p7"/>
              <p:cNvSpPr/>
              <p:nvPr/>
            </p:nvSpPr>
            <p:spPr>
              <a:xfrm flipH="1">
                <a:off x="7181277" y="211949"/>
                <a:ext cx="412615" cy="225753"/>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flipH="1">
                <a:off x="741345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2"/>
        <p:cNvGrpSpPr/>
        <p:nvPr/>
      </p:nvGrpSpPr>
      <p:grpSpPr>
        <a:xfrm>
          <a:off x="0" y="0"/>
          <a:ext cx="0" cy="0"/>
          <a:chOff x="0" y="0"/>
          <a:chExt cx="0" cy="0"/>
        </a:xfrm>
      </p:grpSpPr>
      <p:pic>
        <p:nvPicPr>
          <p:cNvPr id="93" name="Google Shape;93;p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94" name="Google Shape;94;p8"/>
          <p:cNvSpPr/>
          <p:nvPr/>
        </p:nvSpPr>
        <p:spPr>
          <a:xfrm>
            <a:off x="-14650" y="336325"/>
            <a:ext cx="9180575" cy="4828300"/>
          </a:xfrm>
          <a:custGeom>
            <a:avLst/>
            <a:gdLst/>
            <a:ahLst/>
            <a:cxnLst/>
            <a:rect l="l" t="t" r="r" b="b"/>
            <a:pathLst>
              <a:path w="367223" h="193132" extrusionOk="0">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95" name="Google Shape;95;p8"/>
          <p:cNvSpPr/>
          <p:nvPr/>
        </p:nvSpPr>
        <p:spPr>
          <a:xfrm flipH="1">
            <a:off x="4334427" y="211949"/>
            <a:ext cx="412615" cy="225753"/>
          </a:xfrm>
          <a:custGeom>
            <a:avLst/>
            <a:gdLst/>
            <a:ahLst/>
            <a:cxnLst/>
            <a:rect l="l" t="t" r="r" b="b"/>
            <a:pathLst>
              <a:path w="9341" h="5111" extrusionOk="0">
                <a:moveTo>
                  <a:pt x="3631" y="1"/>
                </a:moveTo>
                <a:lnTo>
                  <a:pt x="3631" y="1172"/>
                </a:lnTo>
                <a:lnTo>
                  <a:pt x="0" y="5110"/>
                </a:lnTo>
                <a:lnTo>
                  <a:pt x="9340" y="4686"/>
                </a:lnTo>
                <a:lnTo>
                  <a:pt x="4670" y="1172"/>
                </a:lnTo>
                <a:lnTo>
                  <a:pt x="46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8"/>
          <p:cNvSpPr/>
          <p:nvPr/>
        </p:nvSpPr>
        <p:spPr>
          <a:xfrm flipH="1">
            <a:off x="4566602" y="-63500"/>
            <a:ext cx="1325" cy="276813"/>
          </a:xfrm>
          <a:custGeom>
            <a:avLst/>
            <a:gdLst/>
            <a:ahLst/>
            <a:cxnLst/>
            <a:rect l="l" t="t" r="r" b="b"/>
            <a:pathLst>
              <a:path w="30" h="6267" extrusionOk="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txBox="1">
            <a:spLocks noGrp="1"/>
          </p:cNvSpPr>
          <p:nvPr>
            <p:ph type="title"/>
          </p:nvPr>
        </p:nvSpPr>
        <p:spPr>
          <a:xfrm>
            <a:off x="1388100" y="1524250"/>
            <a:ext cx="6367800" cy="19953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4800"/>
              <a:buNone/>
              <a:defRPr sz="72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98" name="Google Shape;98;p8"/>
          <p:cNvSpPr txBox="1"/>
          <p:nvPr/>
        </p:nvSpPr>
        <p:spPr>
          <a:xfrm flipH="1">
            <a:off x="1330050" y="1481838"/>
            <a:ext cx="6367800" cy="2954400"/>
          </a:xfrm>
          <a:prstGeom prst="rect">
            <a:avLst/>
          </a:prstGeom>
          <a:noFill/>
          <a:ln>
            <a:noFill/>
          </a:ln>
        </p:spPr>
        <p:txBody>
          <a:bodyPr spcFirstLastPara="1" wrap="square" lIns="91425" tIns="91425" rIns="91425" bIns="91425" anchor="t" anchorCtr="0">
            <a:normAutofit/>
          </a:bodyPr>
          <a:lstStyle/>
          <a:p>
            <a:pPr marL="0" lvl="0" indent="0" algn="ctr" rtl="0">
              <a:spcBef>
                <a:spcPts val="0"/>
              </a:spcBef>
              <a:spcAft>
                <a:spcPts val="0"/>
              </a:spcAft>
              <a:buNone/>
            </a:pPr>
            <a:endParaRPr sz="7300">
              <a:solidFill>
                <a:srgbClr val="112D75"/>
              </a:solidFill>
              <a:latin typeface="Viga"/>
              <a:ea typeface="Viga"/>
              <a:cs typeface="Viga"/>
              <a:sym typeface="Viga"/>
            </a:endParaRPr>
          </a:p>
        </p:txBody>
      </p:sp>
      <p:grpSp>
        <p:nvGrpSpPr>
          <p:cNvPr id="99" name="Google Shape;99;p8"/>
          <p:cNvGrpSpPr/>
          <p:nvPr/>
        </p:nvGrpSpPr>
        <p:grpSpPr>
          <a:xfrm>
            <a:off x="157975" y="195325"/>
            <a:ext cx="2250830" cy="3661147"/>
            <a:chOff x="526860" y="192691"/>
            <a:chExt cx="2068777" cy="3107670"/>
          </a:xfrm>
        </p:grpSpPr>
        <p:sp>
          <p:nvSpPr>
            <p:cNvPr id="100" name="Google Shape;100;p8"/>
            <p:cNvSpPr/>
            <p:nvPr/>
          </p:nvSpPr>
          <p:spPr>
            <a:xfrm>
              <a:off x="559981" y="226603"/>
              <a:ext cx="2024567" cy="3020998"/>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526860" y="192691"/>
              <a:ext cx="2068777" cy="3107670"/>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8"/>
          <p:cNvGrpSpPr/>
          <p:nvPr/>
        </p:nvGrpSpPr>
        <p:grpSpPr>
          <a:xfrm>
            <a:off x="6619100" y="278500"/>
            <a:ext cx="2250830" cy="3661147"/>
            <a:chOff x="526860" y="192691"/>
            <a:chExt cx="2068777" cy="3107670"/>
          </a:xfrm>
        </p:grpSpPr>
        <p:sp>
          <p:nvSpPr>
            <p:cNvPr id="103" name="Google Shape;103;p8"/>
            <p:cNvSpPr/>
            <p:nvPr/>
          </p:nvSpPr>
          <p:spPr>
            <a:xfrm>
              <a:off x="559981" y="226603"/>
              <a:ext cx="2024567" cy="3020998"/>
            </a:xfrm>
            <a:custGeom>
              <a:avLst/>
              <a:gdLst/>
              <a:ahLst/>
              <a:cxnLst/>
              <a:rect l="l" t="t" r="r" b="b"/>
              <a:pathLst>
                <a:path w="26835" h="46950" extrusionOk="0">
                  <a:moveTo>
                    <a:pt x="1" y="0"/>
                  </a:moveTo>
                  <a:lnTo>
                    <a:pt x="1" y="46949"/>
                  </a:lnTo>
                  <a:lnTo>
                    <a:pt x="26835" y="46949"/>
                  </a:lnTo>
                  <a:lnTo>
                    <a:pt x="26835" y="0"/>
                  </a:lnTo>
                  <a:close/>
                </a:path>
              </a:pathLst>
            </a:custGeom>
            <a:solidFill>
              <a:srgbClr val="FFFFFF">
                <a:alpha val="62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a:off x="526860" y="192691"/>
              <a:ext cx="2068777" cy="3107670"/>
            </a:xfrm>
            <a:custGeom>
              <a:avLst/>
              <a:gdLst/>
              <a:ahLst/>
              <a:cxnLst/>
              <a:rect l="l" t="t" r="r" b="b"/>
              <a:pathLst>
                <a:path w="27421" h="48297" extrusionOk="0">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5"/>
        <p:cNvGrpSpPr/>
        <p:nvPr/>
      </p:nvGrpSpPr>
      <p:grpSpPr>
        <a:xfrm>
          <a:off x="0" y="0"/>
          <a:ext cx="0" cy="0"/>
          <a:chOff x="0" y="0"/>
          <a:chExt cx="0" cy="0"/>
        </a:xfrm>
      </p:grpSpPr>
      <p:pic>
        <p:nvPicPr>
          <p:cNvPr id="106" name="Google Shape;106;p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07" name="Google Shape;107;p9"/>
          <p:cNvSpPr/>
          <p:nvPr/>
        </p:nvSpPr>
        <p:spPr>
          <a:xfrm>
            <a:off x="1410921" y="686958"/>
            <a:ext cx="6310240" cy="3982651"/>
          </a:xfrm>
          <a:custGeom>
            <a:avLst/>
            <a:gdLst/>
            <a:ahLst/>
            <a:cxnLst/>
            <a:rect l="l" t="t" r="r" b="b"/>
            <a:pathLst>
              <a:path w="27540" h="17382" extrusionOk="0">
                <a:moveTo>
                  <a:pt x="0" y="0"/>
                </a:moveTo>
                <a:lnTo>
                  <a:pt x="0" y="17382"/>
                </a:lnTo>
                <a:lnTo>
                  <a:pt x="27539" y="17382"/>
                </a:lnTo>
                <a:lnTo>
                  <a:pt x="27539" y="0"/>
                </a:lnTo>
                <a:close/>
              </a:path>
            </a:pathLst>
          </a:custGeom>
          <a:solidFill>
            <a:srgbClr val="FFA35A">
              <a:alpha val="22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1344701" y="633800"/>
            <a:ext cx="6488962" cy="222022"/>
          </a:xfrm>
          <a:custGeom>
            <a:avLst/>
            <a:gdLst/>
            <a:ahLst/>
            <a:cxnLst/>
            <a:rect l="l" t="t" r="r" b="b"/>
            <a:pathLst>
              <a:path w="28320" h="969" extrusionOk="0">
                <a:moveTo>
                  <a:pt x="28320" y="1"/>
                </a:moveTo>
                <a:lnTo>
                  <a:pt x="44" y="232"/>
                </a:lnTo>
                <a:lnTo>
                  <a:pt x="0" y="969"/>
                </a:lnTo>
                <a:lnTo>
                  <a:pt x="28320" y="680"/>
                </a:lnTo>
                <a:lnTo>
                  <a:pt x="283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a:off x="4324370" y="4654752"/>
            <a:ext cx="182158" cy="169323"/>
          </a:xfrm>
          <a:custGeom>
            <a:avLst/>
            <a:gdLst/>
            <a:ahLst/>
            <a:cxnLst/>
            <a:rect l="l" t="t" r="r" b="b"/>
            <a:pathLst>
              <a:path w="795" h="739" extrusionOk="0">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txBox="1">
            <a:spLocks noGrp="1"/>
          </p:cNvSpPr>
          <p:nvPr>
            <p:ph type="title"/>
          </p:nvPr>
        </p:nvSpPr>
        <p:spPr>
          <a:xfrm>
            <a:off x="2124450" y="1089825"/>
            <a:ext cx="4895100" cy="1579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200"/>
              <a:buNone/>
              <a:defRPr sz="48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1" name="Google Shape;111;p9"/>
          <p:cNvSpPr txBox="1">
            <a:spLocks noGrp="1"/>
          </p:cNvSpPr>
          <p:nvPr>
            <p:ph type="subTitle" idx="1"/>
          </p:nvPr>
        </p:nvSpPr>
        <p:spPr>
          <a:xfrm>
            <a:off x="2368500" y="2835675"/>
            <a:ext cx="4407000" cy="121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2" name="Google Shape;112;p9"/>
          <p:cNvSpPr/>
          <p:nvPr/>
        </p:nvSpPr>
        <p:spPr>
          <a:xfrm>
            <a:off x="-174158" y="-51793"/>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113" name="Google Shape;113;p9"/>
          <p:cNvSpPr/>
          <p:nvPr/>
        </p:nvSpPr>
        <p:spPr>
          <a:xfrm>
            <a:off x="-356698" y="-248374"/>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114" name="Google Shape;114;p9"/>
          <p:cNvSpPr/>
          <p:nvPr/>
        </p:nvSpPr>
        <p:spPr>
          <a:xfrm>
            <a:off x="-560300" y="-451975"/>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
        <p:nvSpPr>
          <p:cNvPr id="115" name="Google Shape;115;p9"/>
          <p:cNvSpPr/>
          <p:nvPr/>
        </p:nvSpPr>
        <p:spPr>
          <a:xfrm flipH="1">
            <a:off x="6332275" y="-51793"/>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28575" cap="flat" cmpd="sng">
            <a:solidFill>
              <a:schemeClr val="accent3"/>
            </a:solidFill>
            <a:prstDash val="solid"/>
            <a:round/>
            <a:headEnd type="none" w="med" len="med"/>
            <a:tailEnd type="none" w="med" len="med"/>
          </a:ln>
        </p:spPr>
      </p:sp>
      <p:sp>
        <p:nvSpPr>
          <p:cNvPr id="116" name="Google Shape;116;p9"/>
          <p:cNvSpPr/>
          <p:nvPr/>
        </p:nvSpPr>
        <p:spPr>
          <a:xfrm flipH="1">
            <a:off x="6514815" y="-248374"/>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19050" cap="flat" cmpd="sng">
            <a:solidFill>
              <a:schemeClr val="accent3"/>
            </a:solidFill>
            <a:prstDash val="solid"/>
            <a:round/>
            <a:headEnd type="none" w="med" len="med"/>
            <a:tailEnd type="none" w="med" len="med"/>
          </a:ln>
        </p:spPr>
      </p:sp>
      <p:sp>
        <p:nvSpPr>
          <p:cNvPr id="117" name="Google Shape;117;p9"/>
          <p:cNvSpPr/>
          <p:nvPr/>
        </p:nvSpPr>
        <p:spPr>
          <a:xfrm flipH="1">
            <a:off x="6718417" y="-451975"/>
            <a:ext cx="3087471" cy="2401032"/>
          </a:xfrm>
          <a:custGeom>
            <a:avLst/>
            <a:gdLst/>
            <a:ahLst/>
            <a:cxnLst/>
            <a:rect l="l" t="t" r="r" b="b"/>
            <a:pathLst>
              <a:path w="111703" h="86868" extrusionOk="0">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w="9525" cap="flat" cmpd="sng">
            <a:solidFill>
              <a:schemeClr val="accent3"/>
            </a:solidFill>
            <a:prstDash val="solid"/>
            <a:round/>
            <a:headEnd type="none" w="med" len="med"/>
            <a:tailEnd type="none" w="med" len="med"/>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8"/>
        <p:cNvGrpSpPr/>
        <p:nvPr/>
      </p:nvGrpSpPr>
      <p:grpSpPr>
        <a:xfrm>
          <a:off x="0" y="0"/>
          <a:ext cx="0" cy="0"/>
          <a:chOff x="0" y="0"/>
          <a:chExt cx="0" cy="0"/>
        </a:xfrm>
      </p:grpSpPr>
      <p:sp>
        <p:nvSpPr>
          <p:cNvPr id="119" name="Google Shape;119;p10"/>
          <p:cNvSpPr txBox="1">
            <a:spLocks noGrp="1"/>
          </p:cNvSpPr>
          <p:nvPr>
            <p:ph type="ctrTitle"/>
          </p:nvPr>
        </p:nvSpPr>
        <p:spPr>
          <a:xfrm>
            <a:off x="639600" y="538000"/>
            <a:ext cx="2404800" cy="18690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3" Type="http://schemas.openxmlformats.org/officeDocument/2006/relationships/slideLayout" Target="../slideLayouts/slideLayout29.xml"/><Relationship Id="rId21" Type="http://schemas.openxmlformats.org/officeDocument/2006/relationships/slideLayout" Target="../slideLayouts/slideLayout47.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19" Type="http://schemas.openxmlformats.org/officeDocument/2006/relationships/slideLayout" Target="../slideLayouts/slideLayout45.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marL="914400" lvl="1"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383"/>
        <p:cNvGrpSpPr/>
        <p:nvPr/>
      </p:nvGrpSpPr>
      <p:grpSpPr>
        <a:xfrm>
          <a:off x="0" y="0"/>
          <a:ext cx="0" cy="0"/>
          <a:chOff x="0" y="0"/>
          <a:chExt cx="0" cy="0"/>
        </a:xfrm>
      </p:grpSpPr>
      <p:sp>
        <p:nvSpPr>
          <p:cNvPr id="384" name="Google Shape;384;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385" name="Google Shape;385;p2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marL="914400" lvl="1" indent="-3175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7" r:id="rId12"/>
    <p:sldLayoutId id="2147483690" r:id="rId13"/>
    <p:sldLayoutId id="2147483691" r:id="rId14"/>
    <p:sldLayoutId id="2147483692" r:id="rId15"/>
    <p:sldLayoutId id="2147483693" r:id="rId16"/>
    <p:sldLayoutId id="2147483694" r:id="rId17"/>
    <p:sldLayoutId id="2147483695" r:id="rId18"/>
    <p:sldLayoutId id="2147483696" r:id="rId19"/>
    <p:sldLayoutId id="2147483697" r:id="rId20"/>
    <p:sldLayoutId id="2147483699"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8.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3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55"/>
          <p:cNvSpPr txBox="1">
            <a:spLocks noGrp="1"/>
          </p:cNvSpPr>
          <p:nvPr>
            <p:ph type="subTitle" idx="2"/>
          </p:nvPr>
        </p:nvSpPr>
        <p:spPr>
          <a:xfrm>
            <a:off x="5091091" y="2806594"/>
            <a:ext cx="3797700" cy="677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sz="1800" b="1" dirty="0">
                <a:solidFill>
                  <a:schemeClr val="accent4"/>
                </a:solidFill>
              </a:rPr>
              <a:t>DIAL HCI RESEARCH SYMPOSIUM</a:t>
            </a:r>
            <a:endParaRPr sz="1600" b="1" dirty="0">
              <a:solidFill>
                <a:schemeClr val="accent4"/>
              </a:solidFill>
            </a:endParaRPr>
          </a:p>
          <a:p>
            <a:pPr marL="0" lvl="0" indent="0" algn="l" rtl="0">
              <a:spcBef>
                <a:spcPts val="0"/>
              </a:spcBef>
              <a:spcAft>
                <a:spcPts val="0"/>
              </a:spcAft>
              <a:buNone/>
            </a:pPr>
            <a:r>
              <a:rPr lang="en" dirty="0">
                <a:solidFill>
                  <a:schemeClr val="accent4"/>
                </a:solidFill>
              </a:rPr>
              <a:t>Connecting Young Researchers with Experts</a:t>
            </a:r>
            <a:endParaRPr dirty="0">
              <a:solidFill>
                <a:schemeClr val="accent4"/>
              </a:solidFill>
            </a:endParaRPr>
          </a:p>
        </p:txBody>
      </p:sp>
      <p:sp>
        <p:nvSpPr>
          <p:cNvPr id="766" name="Google Shape;766;p55"/>
          <p:cNvSpPr txBox="1">
            <a:spLocks noGrp="1"/>
          </p:cNvSpPr>
          <p:nvPr>
            <p:ph type="subTitle" idx="1"/>
          </p:nvPr>
        </p:nvSpPr>
        <p:spPr>
          <a:xfrm>
            <a:off x="5091091" y="996898"/>
            <a:ext cx="3741600" cy="1809696"/>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sz="4400" dirty="0">
                <a:solidFill>
                  <a:schemeClr val="lt2"/>
                </a:solidFill>
                <a:latin typeface="Work Sans"/>
                <a:ea typeface="Work Sans"/>
                <a:cs typeface="Work Sans"/>
                <a:sym typeface="Work Sans"/>
              </a:rPr>
              <a:t>Alternative</a:t>
            </a:r>
            <a:endParaRPr sz="4400" dirty="0">
              <a:solidFill>
                <a:schemeClr val="lt2"/>
              </a:solidFill>
              <a:latin typeface="Work Sans"/>
              <a:ea typeface="Work Sans"/>
              <a:cs typeface="Work Sans"/>
              <a:sym typeface="Work Sans"/>
            </a:endParaRPr>
          </a:p>
          <a:p>
            <a:pPr marL="0" lvl="0" indent="0" algn="l" rtl="0">
              <a:spcBef>
                <a:spcPts val="0"/>
              </a:spcBef>
              <a:spcAft>
                <a:spcPts val="0"/>
              </a:spcAft>
              <a:buNone/>
            </a:pPr>
            <a:r>
              <a:rPr lang="en" sz="4400" dirty="0">
                <a:solidFill>
                  <a:schemeClr val="lt2"/>
                </a:solidFill>
              </a:rPr>
              <a:t>Credit Scoring</a:t>
            </a:r>
            <a:endParaRPr sz="4400" dirty="0">
              <a:solidFill>
                <a:schemeClr val="lt2"/>
              </a:solidFill>
            </a:endParaRPr>
          </a:p>
        </p:txBody>
      </p:sp>
      <p:sp>
        <p:nvSpPr>
          <p:cNvPr id="767" name="Google Shape;767;p55"/>
          <p:cNvSpPr/>
          <p:nvPr/>
        </p:nvSpPr>
        <p:spPr>
          <a:xfrm>
            <a:off x="4590818" y="2361390"/>
            <a:ext cx="30833" cy="15880"/>
          </a:xfrm>
          <a:custGeom>
            <a:avLst/>
            <a:gdLst/>
            <a:ahLst/>
            <a:cxnLst/>
            <a:rect l="l" t="t" r="r" b="b"/>
            <a:pathLst>
              <a:path w="499" h="257" extrusionOk="0">
                <a:moveTo>
                  <a:pt x="458" y="1"/>
                </a:moveTo>
                <a:cubicBezTo>
                  <a:pt x="426" y="1"/>
                  <a:pt x="334" y="39"/>
                  <a:pt x="220" y="77"/>
                </a:cubicBezTo>
                <a:cubicBezTo>
                  <a:pt x="88" y="165"/>
                  <a:pt x="0" y="238"/>
                  <a:pt x="0" y="252"/>
                </a:cubicBezTo>
                <a:cubicBezTo>
                  <a:pt x="3" y="255"/>
                  <a:pt x="8" y="256"/>
                  <a:pt x="16" y="256"/>
                </a:cubicBezTo>
                <a:cubicBezTo>
                  <a:pt x="55" y="256"/>
                  <a:pt x="152" y="228"/>
                  <a:pt x="249" y="179"/>
                </a:cubicBezTo>
                <a:cubicBezTo>
                  <a:pt x="381" y="106"/>
                  <a:pt x="498" y="33"/>
                  <a:pt x="469" y="4"/>
                </a:cubicBezTo>
                <a:cubicBezTo>
                  <a:pt x="467" y="2"/>
                  <a:pt x="463" y="1"/>
                  <a:pt x="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5"/>
          <p:cNvSpPr/>
          <p:nvPr/>
        </p:nvSpPr>
        <p:spPr>
          <a:xfrm>
            <a:off x="5168003" y="449478"/>
            <a:ext cx="608847" cy="545541"/>
          </a:xfrm>
          <a:prstGeom prst="wedgeEllipseCallout">
            <a:avLst>
              <a:gd name="adj1" fmla="val -20833"/>
              <a:gd name="adj2" fmla="val 625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4"/>
                </a:solidFill>
              </a:rPr>
              <a:t>৳</a:t>
            </a:r>
            <a:endParaRPr sz="2400" b="1" dirty="0">
              <a:solidFill>
                <a:schemeClr val="accent4"/>
              </a:solidFill>
            </a:endParaRPr>
          </a:p>
        </p:txBody>
      </p:sp>
      <p:sp>
        <p:nvSpPr>
          <p:cNvPr id="769" name="Google Shape;769;p55"/>
          <p:cNvSpPr/>
          <p:nvPr/>
        </p:nvSpPr>
        <p:spPr>
          <a:xfrm rot="-2700000">
            <a:off x="8676668" y="1153846"/>
            <a:ext cx="292318" cy="261771"/>
          </a:xfrm>
          <a:prstGeom prst="wedgeEllipseCallout">
            <a:avLst>
              <a:gd name="adj1" fmla="val -20833"/>
              <a:gd name="adj2" fmla="val 625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5"/>
          <p:cNvSpPr/>
          <p:nvPr/>
        </p:nvSpPr>
        <p:spPr>
          <a:xfrm rot="2452909">
            <a:off x="7948028" y="4684813"/>
            <a:ext cx="292437" cy="261816"/>
          </a:xfrm>
          <a:prstGeom prst="wedgeEllipseCallout">
            <a:avLst>
              <a:gd name="adj1" fmla="val -20833"/>
              <a:gd name="adj2" fmla="val 625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32" name="Picture 8" descr="Credit Rating Background Images, HD Pictures and Wallpaper For Free  Download | Pngtree">
            <a:extLst>
              <a:ext uri="{FF2B5EF4-FFF2-40B4-BE49-F238E27FC236}">
                <a16:creationId xmlns:a16="http://schemas.microsoft.com/office/drawing/2014/main" id="{C711DAB9-5877-A5AF-2A8D-27B1CE120D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209" y="449478"/>
            <a:ext cx="4591964" cy="326794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2"/>
          <p:cNvSpPr txBox="1">
            <a:spLocks noGrp="1"/>
          </p:cNvSpPr>
          <p:nvPr>
            <p:ph type="title"/>
          </p:nvPr>
        </p:nvSpPr>
        <p:spPr>
          <a:xfrm>
            <a:off x="2831306" y="600075"/>
            <a:ext cx="3557887" cy="461635"/>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1800" u="sng" dirty="0">
                <a:solidFill>
                  <a:schemeClr val="lt2"/>
                </a:solidFill>
              </a:rPr>
              <a:t>Aniya’s Contribution</a:t>
            </a:r>
            <a:endParaRPr sz="2000" u="sng" dirty="0"/>
          </a:p>
        </p:txBody>
      </p:sp>
      <p:sp>
        <p:nvSpPr>
          <p:cNvPr id="3" name="TextBox 2">
            <a:extLst>
              <a:ext uri="{FF2B5EF4-FFF2-40B4-BE49-F238E27FC236}">
                <a16:creationId xmlns:a16="http://schemas.microsoft.com/office/drawing/2014/main" id="{FCFCF533-064F-D8EA-2CBD-8A996CC62BF6}"/>
              </a:ext>
            </a:extLst>
          </p:cNvPr>
          <p:cNvSpPr txBox="1"/>
          <p:nvPr/>
        </p:nvSpPr>
        <p:spPr>
          <a:xfrm>
            <a:off x="461874" y="1586874"/>
            <a:ext cx="4110126" cy="2812437"/>
          </a:xfrm>
          <a:prstGeom prst="rect">
            <a:avLst/>
          </a:prstGeom>
          <a:noFill/>
        </p:spPr>
        <p:txBody>
          <a:bodyPr wrap="square" rtlCol="0">
            <a:spAutoFit/>
          </a:bodyPr>
          <a:lstStyle/>
          <a:p>
            <a:pPr marL="0" marR="0">
              <a:lnSpc>
                <a:spcPct val="107000"/>
              </a:lnSpc>
              <a:spcBef>
                <a:spcPts val="0"/>
              </a:spcBef>
              <a:spcAft>
                <a:spcPts val="800"/>
              </a:spcAft>
            </a:pPr>
            <a:r>
              <a:rPr lang="en-US" sz="1100" b="1" i="0" strike="noStrike" dirty="0">
                <a:solidFill>
                  <a:srgbClr val="000000"/>
                </a:solidFill>
                <a:effectLst/>
                <a:latin typeface="Corbel" panose="020B0503020204020204" pitchFamily="34" charset="0"/>
              </a:rPr>
              <a:t>Paper 1 - </a:t>
            </a:r>
            <a:r>
              <a:rPr lang="en-US" sz="1100" b="1" i="0" strike="noStrike"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Explainable Machine Learning in Credit Risk Management</a:t>
            </a:r>
            <a:endParaRPr lang="en-US" sz="1200" b="1" dirty="0">
              <a:latin typeface="Calibri" panose="020F0502020204030204" pitchFamily="34" charset="0"/>
              <a:ea typeface="Calibri" panose="020F0502020204030204" pitchFamily="34" charset="0"/>
              <a:cs typeface="Calibri" panose="020F0502020204030204" pitchFamily="34" charset="0"/>
            </a:endParaRPr>
          </a:p>
          <a:p>
            <a:pPr marL="171450" marR="0" indent="-171450" algn="just">
              <a:lnSpc>
                <a:spcPct val="107000"/>
              </a:lnSpc>
              <a:spcBef>
                <a:spcPts val="0"/>
              </a:spcBef>
              <a:spcAft>
                <a:spcPts val="800"/>
              </a:spcAft>
              <a:buFont typeface="Arial" panose="020B0604020202020204" pitchFamily="34" charset="0"/>
              <a:buChar char="•"/>
            </a:pPr>
            <a:endParaRPr lang="en-US" sz="1000" dirty="0"/>
          </a:p>
          <a:p>
            <a:pPr marL="171450" marR="0" indent="-171450" algn="just">
              <a:lnSpc>
                <a:spcPct val="107000"/>
              </a:lnSpc>
              <a:spcBef>
                <a:spcPts val="0"/>
              </a:spcBef>
              <a:spcAft>
                <a:spcPts val="800"/>
              </a:spcAft>
              <a:buFont typeface="Arial" panose="020B0604020202020204" pitchFamily="34" charset="0"/>
              <a:buChar char="•"/>
            </a:pPr>
            <a:r>
              <a:rPr lang="en-US" sz="1000" dirty="0"/>
              <a:t>The paper highlights the well-known trade-off in statistical and machine learning models. Simple models like linear regression are interpretable but might lack predictive accuracy, while complex models like neural networks excel in prediction but lack interpretability.</a:t>
            </a:r>
          </a:p>
          <a:p>
            <a:pPr marL="171450" marR="0" indent="-171450" algn="just">
              <a:lnSpc>
                <a:spcPct val="107000"/>
              </a:lnSpc>
              <a:spcBef>
                <a:spcPts val="0"/>
              </a:spcBef>
              <a:spcAft>
                <a:spcPts val="800"/>
              </a:spcAft>
              <a:buFont typeface="Arial" panose="020B0604020202020204" pitchFamily="34" charset="0"/>
              <a:buChar char="•"/>
            </a:pPr>
            <a:r>
              <a:rPr lang="en-US" sz="1000" dirty="0"/>
              <a:t>The study applies the proposed methodology to a dataset of 15,000 companies. The research employs the Extreme Gradient Boosting (XGBoost) model, a combination of tree models with Gradient Boosting, to achieve high predictive accuracy. </a:t>
            </a:r>
          </a:p>
          <a:p>
            <a:pPr marL="171450" marR="0" indent="-171450" algn="just">
              <a:lnSpc>
                <a:spcPct val="107000"/>
              </a:lnSpc>
              <a:spcBef>
                <a:spcPts val="0"/>
              </a:spcBef>
              <a:spcAft>
                <a:spcPts val="800"/>
              </a:spcAft>
              <a:buFont typeface="Arial" panose="020B0604020202020204" pitchFamily="34" charset="0"/>
              <a:buChar char="•"/>
            </a:pPr>
            <a:r>
              <a:rPr lang="en-US" sz="1000" dirty="0"/>
              <a:t>Additionally, the </a:t>
            </a:r>
            <a:r>
              <a:rPr lang="en-US" sz="1000" dirty="0" err="1"/>
              <a:t>TreeSHAP</a:t>
            </a:r>
            <a:r>
              <a:rPr lang="en-US" sz="1000" dirty="0"/>
              <a:t> algorithm is used to compute </a:t>
            </a:r>
            <a:r>
              <a:rPr lang="en-US" sz="1000" dirty="0" err="1"/>
              <a:t>SHapley</a:t>
            </a:r>
            <a:r>
              <a:rPr lang="en-US" sz="1000" dirty="0"/>
              <a:t> Additive </a:t>
            </a:r>
            <a:r>
              <a:rPr lang="en-US" sz="1000" dirty="0" err="1"/>
              <a:t>exPlanation</a:t>
            </a:r>
            <a:r>
              <a:rPr lang="en-US" sz="1000" dirty="0"/>
              <a:t> for trees, contributing to the model's explainable AI analysis.</a:t>
            </a:r>
          </a:p>
        </p:txBody>
      </p:sp>
      <p:cxnSp>
        <p:nvCxnSpPr>
          <p:cNvPr id="7" name="Straight Connector 6">
            <a:extLst>
              <a:ext uri="{FF2B5EF4-FFF2-40B4-BE49-F238E27FC236}">
                <a16:creationId xmlns:a16="http://schemas.microsoft.com/office/drawing/2014/main" id="{497C9A39-5296-059B-2A4C-ADB78B47F47D}"/>
              </a:ext>
            </a:extLst>
          </p:cNvPr>
          <p:cNvCxnSpPr>
            <a:cxnSpLocks/>
          </p:cNvCxnSpPr>
          <p:nvPr/>
        </p:nvCxnSpPr>
        <p:spPr>
          <a:xfrm>
            <a:off x="4810275" y="1594923"/>
            <a:ext cx="0" cy="2901841"/>
          </a:xfrm>
          <a:prstGeom prst="line">
            <a:avLst/>
          </a:prstGeom>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15E0F172-D333-003A-0A73-EFA62DFB8EF0}"/>
              </a:ext>
            </a:extLst>
          </p:cNvPr>
          <p:cNvSpPr txBox="1"/>
          <p:nvPr/>
        </p:nvSpPr>
        <p:spPr>
          <a:xfrm>
            <a:off x="5048551" y="1339224"/>
            <a:ext cx="3771750" cy="3477875"/>
          </a:xfrm>
          <a:prstGeom prst="rect">
            <a:avLst/>
          </a:prstGeom>
          <a:noFill/>
        </p:spPr>
        <p:txBody>
          <a:bodyPr wrap="square">
            <a:spAutoFit/>
          </a:bodyPr>
          <a:lstStyle/>
          <a:p>
            <a:pPr algn="just"/>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Paper 2 - A deep learning model for behavioral credit scoring in banks.</a:t>
            </a:r>
            <a:endPar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endPar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paper utilizes the Long Short-Term Memory (LSTM) model to predict missed payments and purchase behavior. Two distinct models, namely the Missed Payment </a:t>
            </a:r>
            <a:r>
              <a:rPr lang="en-US" sz="1100" dirty="0">
                <a:solidFill>
                  <a:srgbClr val="374151"/>
                </a:solidFill>
                <a:latin typeface="Calibri" panose="020F0502020204030204" pitchFamily="34" charset="0"/>
                <a:ea typeface="Calibri" panose="020F0502020204030204" pitchFamily="34" charset="0"/>
                <a:cs typeface="Calibri" panose="020F0502020204030204" pitchFamily="34" charset="0"/>
              </a:rPr>
              <a:t>P</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rediction Long Short Term Memory model (MP-LSTM) and the Purchase Estimation Prediction Long Short Term Memory model (PE-LSTM), are developed for predicting the probability of missed payments.  </a:t>
            </a:r>
          </a:p>
          <a:p>
            <a:pPr algn="just"/>
            <a:endPar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research evaluates the performance of the MP-LSTM model against four traditional machine learning algorithms commonly used in credit scoring. Experimental results indicate that the MP-LSTM neural network significantly enhances consumer credit scoring.</a:t>
            </a:r>
          </a:p>
          <a:p>
            <a:pPr marL="171450" indent="-171450" algn="just">
              <a:buFont typeface="Arial" panose="020B0604020202020204" pitchFamily="34" charset="0"/>
              <a:buChar char="•"/>
            </a:pPr>
            <a:endPar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models are trained on real credit card transactional datasets and their performance is analyzed using established evaluation metrics. </a:t>
            </a:r>
          </a:p>
        </p:txBody>
      </p:sp>
      <p:pic>
        <p:nvPicPr>
          <p:cNvPr id="2" name="Google Shape;1124;p69">
            <a:extLst>
              <a:ext uri="{FF2B5EF4-FFF2-40B4-BE49-F238E27FC236}">
                <a16:creationId xmlns:a16="http://schemas.microsoft.com/office/drawing/2014/main" id="{273B192B-2202-FF6A-B964-EDCEFEDED5E3}"/>
              </a:ext>
            </a:extLst>
          </p:cNvPr>
          <p:cNvPicPr preferRelativeResize="0"/>
          <p:nvPr/>
        </p:nvPicPr>
        <p:blipFill rotWithShape="1">
          <a:blip r:embed="rId3"/>
          <a:srcRect t="-4073" r="3509" b="3264"/>
          <a:stretch/>
        </p:blipFill>
        <p:spPr>
          <a:xfrm>
            <a:off x="500124" y="89672"/>
            <a:ext cx="1166752" cy="1186678"/>
          </a:xfrm>
          <a:prstGeom prst="ellipse">
            <a:avLst/>
          </a:prstGeom>
          <a:noFill/>
          <a:ln w="38100" cap="flat" cmpd="sng">
            <a:solidFill>
              <a:schemeClr val="dk2"/>
            </a:solidFill>
            <a:prstDash val="solid"/>
            <a:round/>
            <a:headEnd type="none" w="sm" len="sm"/>
            <a:tailEnd type="none" w="sm" len="sm"/>
          </a:ln>
        </p:spPr>
      </p:pic>
    </p:spTree>
    <p:extLst>
      <p:ext uri="{BB962C8B-B14F-4D97-AF65-F5344CB8AC3E}">
        <p14:creationId xmlns:p14="http://schemas.microsoft.com/office/powerpoint/2010/main" val="31564200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2"/>
          <p:cNvSpPr txBox="1">
            <a:spLocks noGrp="1"/>
          </p:cNvSpPr>
          <p:nvPr>
            <p:ph type="title"/>
          </p:nvPr>
        </p:nvSpPr>
        <p:spPr>
          <a:xfrm>
            <a:off x="2831306" y="600075"/>
            <a:ext cx="3557887" cy="461635"/>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1800" u="sng" dirty="0">
                <a:solidFill>
                  <a:schemeClr val="lt2"/>
                </a:solidFill>
              </a:rPr>
              <a:t>Aniya’s Contribution</a:t>
            </a:r>
            <a:endParaRPr sz="2000" u="sng" dirty="0"/>
          </a:p>
        </p:txBody>
      </p:sp>
      <p:sp>
        <p:nvSpPr>
          <p:cNvPr id="3" name="TextBox 2">
            <a:extLst>
              <a:ext uri="{FF2B5EF4-FFF2-40B4-BE49-F238E27FC236}">
                <a16:creationId xmlns:a16="http://schemas.microsoft.com/office/drawing/2014/main" id="{FCFCF533-064F-D8EA-2CBD-8A996CC62BF6}"/>
              </a:ext>
            </a:extLst>
          </p:cNvPr>
          <p:cNvSpPr txBox="1"/>
          <p:nvPr/>
        </p:nvSpPr>
        <p:spPr>
          <a:xfrm>
            <a:off x="528624" y="1594923"/>
            <a:ext cx="4110126" cy="3376181"/>
          </a:xfrm>
          <a:prstGeom prst="rect">
            <a:avLst/>
          </a:prstGeom>
          <a:noFill/>
        </p:spPr>
        <p:txBody>
          <a:bodyPr wrap="square" rtlCol="0">
            <a:spAutoFit/>
          </a:bodyPr>
          <a:lstStyle/>
          <a:p>
            <a:pPr marL="0" marR="0">
              <a:lnSpc>
                <a:spcPct val="107000"/>
              </a:lnSpc>
              <a:spcBef>
                <a:spcPts val="0"/>
              </a:spcBef>
              <a:spcAft>
                <a:spcPts val="800"/>
              </a:spcAft>
            </a:pPr>
            <a:r>
              <a:rPr lang="en-US" sz="1100" b="1" i="0" strike="noStrike" dirty="0">
                <a:solidFill>
                  <a:srgbClr val="000000"/>
                </a:solidFill>
                <a:effectLst/>
                <a:latin typeface="Corbel" panose="020B0503020204020204" pitchFamily="34" charset="0"/>
              </a:rPr>
              <a:t>Paper 3 - </a:t>
            </a:r>
            <a:r>
              <a:rPr lang="en-US" sz="1100" b="1" i="0" strike="noStrike"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SOCIAL NETWORKS IN CREDIT SCORING: A MACHINE LEARNING APPROACH.</a:t>
            </a:r>
          </a:p>
          <a:p>
            <a:pPr marL="0" marR="0">
              <a:lnSpc>
                <a:spcPct val="107000"/>
              </a:lnSpc>
              <a:spcBef>
                <a:spcPts val="0"/>
              </a:spcBef>
              <a:spcAft>
                <a:spcPts val="800"/>
              </a:spcAft>
            </a:pPr>
            <a:endParaRPr lang="en-US" sz="1200" b="1" dirty="0">
              <a:latin typeface="Calibri" panose="020F0502020204030204" pitchFamily="34" charset="0"/>
              <a:ea typeface="Calibri" panose="020F0502020204030204" pitchFamily="34" charset="0"/>
              <a:cs typeface="Calibri" panose="020F0502020204030204" pitchFamily="34" charset="0"/>
            </a:endParaRPr>
          </a:p>
          <a:p>
            <a:pPr marL="171450" marR="0" indent="-171450" algn="just">
              <a:lnSpc>
                <a:spcPct val="107000"/>
              </a:lnSpc>
              <a:spcBef>
                <a:spcPts val="0"/>
              </a:spcBef>
              <a:spcAft>
                <a:spcPts val="800"/>
              </a:spcAft>
              <a:buFont typeface="Arial" panose="020B0604020202020204" pitchFamily="34" charset="0"/>
              <a:buChar char="•"/>
            </a:pPr>
            <a:r>
              <a:rPr lang="en-US" sz="1000" dirty="0">
                <a:latin typeface="+mj-lt"/>
              </a:rPr>
              <a:t>The research's focus on incorporating social network data for credit scoring for identifying borrower defaults in credit scoring. The study employs machine learning algorithms to analyze a large dataset consisting of loan applications and defaults obtained from a European lender.</a:t>
            </a:r>
          </a:p>
          <a:p>
            <a:pPr marL="171450" marR="0" indent="-171450" algn="just">
              <a:lnSpc>
                <a:spcPct val="107000"/>
              </a:lnSpc>
              <a:spcBef>
                <a:spcPts val="0"/>
              </a:spcBef>
              <a:spcAft>
                <a:spcPts val="800"/>
              </a:spcAft>
              <a:buFont typeface="Arial" panose="020B0604020202020204" pitchFamily="34" charset="0"/>
              <a:buChar char="•"/>
            </a:pPr>
            <a:r>
              <a:rPr lang="en-US" sz="1100" b="0" i="0" dirty="0">
                <a:solidFill>
                  <a:srgbClr val="374151"/>
                </a:solidFill>
                <a:effectLst/>
                <a:latin typeface="+mj-lt"/>
              </a:rPr>
              <a:t>The research utilizes ten different classifiers including algorithms like K Neighbors Classifier, SVC, </a:t>
            </a:r>
            <a:r>
              <a:rPr lang="en-US" sz="1100" b="0" i="0" dirty="0" err="1">
                <a:solidFill>
                  <a:srgbClr val="374151"/>
                </a:solidFill>
                <a:effectLst/>
                <a:latin typeface="+mj-lt"/>
              </a:rPr>
              <a:t>NuSVC</a:t>
            </a:r>
            <a:r>
              <a:rPr lang="en-US" sz="1100" b="0" i="0" dirty="0">
                <a:solidFill>
                  <a:srgbClr val="374151"/>
                </a:solidFill>
                <a:effectLst/>
                <a:latin typeface="+mj-lt"/>
              </a:rPr>
              <a:t>, Decision Tree Classifier, Random Forest Classifier, AdaBoost Classifier, X gradient Boosting Classifier, Linear Discriminant Analysis, Naïve Bayes. </a:t>
            </a:r>
            <a:endParaRPr lang="en-US" sz="1000" dirty="0">
              <a:latin typeface="+mj-lt"/>
            </a:endParaRPr>
          </a:p>
          <a:p>
            <a:pPr marL="171450" marR="0" indent="-171450" algn="just">
              <a:lnSpc>
                <a:spcPct val="107000"/>
              </a:lnSpc>
              <a:spcBef>
                <a:spcPts val="0"/>
              </a:spcBef>
              <a:spcAft>
                <a:spcPts val="800"/>
              </a:spcAft>
              <a:buFont typeface="Arial" panose="020B0604020202020204" pitchFamily="34" charset="0"/>
              <a:buChar char="•"/>
            </a:pPr>
            <a:r>
              <a:rPr lang="en-US" sz="1000" dirty="0">
                <a:latin typeface="+mj-lt"/>
              </a:rPr>
              <a:t>XGBoost algorithm achieved the highest accuracy while minimizing log loss.</a:t>
            </a:r>
          </a:p>
          <a:p>
            <a:pPr marL="171450" marR="0" indent="-171450" algn="just">
              <a:lnSpc>
                <a:spcPct val="107000"/>
              </a:lnSpc>
              <a:spcBef>
                <a:spcPts val="0"/>
              </a:spcBef>
              <a:spcAft>
                <a:spcPts val="800"/>
              </a:spcAft>
              <a:buFont typeface="Arial" panose="020B0604020202020204" pitchFamily="34" charset="0"/>
              <a:buChar char="•"/>
            </a:pPr>
            <a:endParaRPr lang="en-US" sz="1000" dirty="0"/>
          </a:p>
        </p:txBody>
      </p:sp>
      <p:cxnSp>
        <p:nvCxnSpPr>
          <p:cNvPr id="7" name="Straight Connector 6">
            <a:extLst>
              <a:ext uri="{FF2B5EF4-FFF2-40B4-BE49-F238E27FC236}">
                <a16:creationId xmlns:a16="http://schemas.microsoft.com/office/drawing/2014/main" id="{497C9A39-5296-059B-2A4C-ADB78B47F47D}"/>
              </a:ext>
            </a:extLst>
          </p:cNvPr>
          <p:cNvCxnSpPr>
            <a:cxnSpLocks/>
          </p:cNvCxnSpPr>
          <p:nvPr/>
        </p:nvCxnSpPr>
        <p:spPr>
          <a:xfrm>
            <a:off x="4810275" y="1594923"/>
            <a:ext cx="0" cy="2901841"/>
          </a:xfrm>
          <a:prstGeom prst="line">
            <a:avLst/>
          </a:prstGeom>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15E0F172-D333-003A-0A73-EFA62DFB8EF0}"/>
              </a:ext>
            </a:extLst>
          </p:cNvPr>
          <p:cNvSpPr txBox="1"/>
          <p:nvPr/>
        </p:nvSpPr>
        <p:spPr>
          <a:xfrm>
            <a:off x="5153326" y="1594923"/>
            <a:ext cx="3771750" cy="2800767"/>
          </a:xfrm>
          <a:prstGeom prst="rect">
            <a:avLst/>
          </a:prstGeom>
          <a:noFill/>
        </p:spPr>
        <p:txBody>
          <a:bodyPr wrap="square">
            <a:spAutoFit/>
          </a:bodyPr>
          <a:lstStyle/>
          <a:p>
            <a:pPr algn="just"/>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Paper 4 - Extreme Learning Machine Enhanced Gradient Boosting for Credit Scoring. </a:t>
            </a:r>
          </a:p>
          <a:p>
            <a:pPr algn="just"/>
            <a:endPar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dirty="0">
                <a:solidFill>
                  <a:srgbClr val="374151"/>
                </a:solidFill>
                <a:latin typeface="Calibri" panose="020F0502020204030204" pitchFamily="34" charset="0"/>
                <a:ea typeface="Calibri" panose="020F0502020204030204" pitchFamily="34" charset="0"/>
                <a:cs typeface="Calibri" panose="020F0502020204030204" pitchFamily="34" charset="0"/>
              </a:rPr>
              <a:t>This paper</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employs machine learning algorithms, like Random Forest (RF) and Gradient Boosting Decision Tree (GBDT), which are effective ensemble methods for enhancing the accuracy of credit scoring. </a:t>
            </a:r>
          </a:p>
          <a:p>
            <a:pPr marL="171450" indent="-171450" algn="just">
              <a:buFont typeface="Arial" panose="020B0604020202020204" pitchFamily="34" charset="0"/>
              <a:buChar char="•"/>
            </a:pPr>
            <a:endPar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research introduces </a:t>
            </a:r>
            <a:r>
              <a:rPr lang="en-US" sz="1100" b="0" i="0" dirty="0" err="1">
                <a:solidFill>
                  <a:srgbClr val="374151"/>
                </a:solidFill>
                <a:effectLst/>
                <a:latin typeface="Calibri" panose="020F0502020204030204" pitchFamily="34" charset="0"/>
                <a:ea typeface="Calibri" panose="020F0502020204030204" pitchFamily="34" charset="0"/>
                <a:cs typeface="Calibri" panose="020F0502020204030204" pitchFamily="34" charset="0"/>
              </a:rPr>
              <a:t>AugBoost</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-ELM, a novel method aimed at advancing credit scoring performance. </a:t>
            </a:r>
            <a:r>
              <a:rPr lang="en-US" sz="1100" b="0" i="0" dirty="0" err="1">
                <a:solidFill>
                  <a:srgbClr val="374151"/>
                </a:solidFill>
                <a:effectLst/>
                <a:latin typeface="Calibri" panose="020F0502020204030204" pitchFamily="34" charset="0"/>
                <a:ea typeface="Calibri" panose="020F0502020204030204" pitchFamily="34" charset="0"/>
                <a:cs typeface="Calibri" panose="020F0502020204030204" pitchFamily="34" charset="0"/>
              </a:rPr>
              <a:t>AugBoost</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-ELM builds upon Gradient Boosting. </a:t>
            </a:r>
          </a:p>
          <a:p>
            <a:pPr marL="171450" indent="-171450" algn="just">
              <a:buFont typeface="Arial" panose="020B0604020202020204" pitchFamily="34" charset="0"/>
              <a:buChar char="•"/>
            </a:pPr>
            <a:endPar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Experimental results on 4 public credit datasets show a significant improvement in credit scoring and suggest that the proposed </a:t>
            </a:r>
            <a:r>
              <a:rPr lang="en-US" sz="1100" b="0" i="0" dirty="0" err="1">
                <a:solidFill>
                  <a:srgbClr val="374151"/>
                </a:solidFill>
                <a:effectLst/>
                <a:latin typeface="Calibri" panose="020F0502020204030204" pitchFamily="34" charset="0"/>
                <a:ea typeface="Calibri" panose="020F0502020204030204" pitchFamily="34" charset="0"/>
                <a:cs typeface="Calibri" panose="020F0502020204030204" pitchFamily="34" charset="0"/>
              </a:rPr>
              <a:t>AugBoost</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-ELM is a good solution to realize accurate credit scoring. </a:t>
            </a:r>
          </a:p>
        </p:txBody>
      </p:sp>
    </p:spTree>
    <p:extLst>
      <p:ext uri="{BB962C8B-B14F-4D97-AF65-F5344CB8AC3E}">
        <p14:creationId xmlns:p14="http://schemas.microsoft.com/office/powerpoint/2010/main" val="25392158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2"/>
          <p:cNvSpPr txBox="1">
            <a:spLocks noGrp="1"/>
          </p:cNvSpPr>
          <p:nvPr>
            <p:ph type="title"/>
          </p:nvPr>
        </p:nvSpPr>
        <p:spPr>
          <a:xfrm>
            <a:off x="2831306" y="600075"/>
            <a:ext cx="3557887" cy="461635"/>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1800" u="sng" dirty="0">
                <a:solidFill>
                  <a:schemeClr val="lt2"/>
                </a:solidFill>
              </a:rPr>
              <a:t>Marjana Contribution</a:t>
            </a:r>
            <a:endParaRPr sz="2000" u="sng" dirty="0"/>
          </a:p>
        </p:txBody>
      </p:sp>
      <p:sp>
        <p:nvSpPr>
          <p:cNvPr id="3" name="TextBox 2">
            <a:extLst>
              <a:ext uri="{FF2B5EF4-FFF2-40B4-BE49-F238E27FC236}">
                <a16:creationId xmlns:a16="http://schemas.microsoft.com/office/drawing/2014/main" id="{FCFCF533-064F-D8EA-2CBD-8A996CC62BF6}"/>
              </a:ext>
            </a:extLst>
          </p:cNvPr>
          <p:cNvSpPr txBox="1"/>
          <p:nvPr/>
        </p:nvSpPr>
        <p:spPr>
          <a:xfrm>
            <a:off x="833498" y="1596399"/>
            <a:ext cx="3633576" cy="2745688"/>
          </a:xfrm>
          <a:prstGeom prst="rect">
            <a:avLst/>
          </a:prstGeom>
          <a:noFill/>
        </p:spPr>
        <p:txBody>
          <a:bodyPr wrap="square" rtlCol="0">
            <a:spAutoFit/>
          </a:bodyPr>
          <a:lstStyle/>
          <a:p>
            <a:pPr marL="0" marR="0">
              <a:lnSpc>
                <a:spcPct val="107000"/>
              </a:lnSpc>
              <a:spcBef>
                <a:spcPts val="0"/>
              </a:spcBef>
              <a:spcAft>
                <a:spcPts val="800"/>
              </a:spcAft>
            </a:pPr>
            <a:r>
              <a:rPr lang="en-US" sz="1050" b="1" i="0" strike="noStrike" dirty="0">
                <a:solidFill>
                  <a:srgbClr val="000000"/>
                </a:solidFill>
                <a:effectLst/>
                <a:latin typeface="Corbel" panose="020B0503020204020204" pitchFamily="34" charset="0"/>
              </a:rPr>
              <a:t>Paper 1 - Explainable AI for Credit Assessment in Banks.</a:t>
            </a:r>
            <a:endParaRPr lang="en-US" sz="1100" b="1" dirty="0">
              <a:latin typeface="Congenial Black" panose="020B0604020202020204" pitchFamily="2" charset="0"/>
            </a:endParaRPr>
          </a:p>
          <a:p>
            <a:pPr marL="171450" indent="-171450" algn="just">
              <a:buFont typeface="Arial" panose="020B0604020202020204" pitchFamily="34" charset="0"/>
              <a:buChar char="•"/>
            </a:pP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paper's central contribution is implementing </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XAI techniques </a:t>
            </a: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in the banking sector, demonstrating how these methods can enhance the interpretability and dependability of advanced AI models for credit scoring. </a:t>
            </a:r>
          </a:p>
          <a:p>
            <a:pPr marL="171450" indent="-171450" algn="just">
              <a:buFont typeface="Arial" panose="020B0604020202020204" pitchFamily="34" charset="0"/>
              <a:buChar char="•"/>
            </a:pPr>
            <a:endParaRPr lang="en-US" sz="1000" b="0" i="0" dirty="0">
              <a:solidFill>
                <a:srgbClr val="374151"/>
              </a:solidFill>
              <a:effectLst/>
              <a:latin typeface="+mj-lt"/>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000" b="0" i="0" dirty="0">
                <a:solidFill>
                  <a:srgbClr val="374151"/>
                </a:solidFill>
                <a:effectLst/>
                <a:latin typeface="+mj-lt"/>
              </a:rPr>
              <a:t>The research </a:t>
            </a:r>
            <a:r>
              <a:rPr lang="en-US" sz="1000" i="0" dirty="0">
                <a:effectLst/>
                <a:latin typeface="+mj-lt"/>
              </a:rPr>
              <a:t>integrates a </a:t>
            </a:r>
            <a:r>
              <a:rPr lang="en-US" sz="1000" b="1" i="0" dirty="0" err="1">
                <a:effectLst/>
                <a:latin typeface="+mj-lt"/>
              </a:rPr>
              <a:t>LightGBM</a:t>
            </a:r>
            <a:r>
              <a:rPr lang="en-US" sz="1000" b="1" i="0" dirty="0">
                <a:effectLst/>
                <a:latin typeface="+mj-lt"/>
              </a:rPr>
              <a:t> model with SHAP</a:t>
            </a:r>
            <a:r>
              <a:rPr lang="en-US" sz="1000" b="0" i="0" dirty="0">
                <a:solidFill>
                  <a:srgbClr val="374151"/>
                </a:solidFill>
                <a:effectLst/>
                <a:latin typeface="+mj-lt"/>
              </a:rPr>
              <a:t> (</a:t>
            </a:r>
            <a:r>
              <a:rPr lang="en-US" sz="1000" b="0" i="0" dirty="0" err="1">
                <a:solidFill>
                  <a:srgbClr val="374151"/>
                </a:solidFill>
                <a:effectLst/>
                <a:latin typeface="+mj-lt"/>
              </a:rPr>
              <a:t>SHapley</a:t>
            </a:r>
            <a:r>
              <a:rPr lang="en-US" sz="1000" b="0" i="0" dirty="0">
                <a:solidFill>
                  <a:srgbClr val="374151"/>
                </a:solidFill>
                <a:effectLst/>
                <a:latin typeface="+mj-lt"/>
              </a:rPr>
              <a:t> Additive </a:t>
            </a:r>
            <a:r>
              <a:rPr lang="en-US" sz="1000" b="0" i="0" dirty="0" err="1">
                <a:solidFill>
                  <a:srgbClr val="374151"/>
                </a:solidFill>
                <a:effectLst/>
                <a:latin typeface="+mj-lt"/>
              </a:rPr>
              <a:t>exPlanations</a:t>
            </a:r>
            <a:r>
              <a:rPr lang="en-US" sz="1000" b="0" i="0" dirty="0">
                <a:solidFill>
                  <a:srgbClr val="374151"/>
                </a:solidFill>
                <a:effectLst/>
                <a:latin typeface="+mj-lt"/>
              </a:rPr>
              <a:t>) which enables the interpretation of explanatory variables affecting the predictions. The </a:t>
            </a:r>
            <a:r>
              <a:rPr lang="en-US" sz="1000" b="0" i="0" dirty="0" err="1">
                <a:solidFill>
                  <a:srgbClr val="374151"/>
                </a:solidFill>
                <a:effectLst/>
                <a:latin typeface="+mj-lt"/>
              </a:rPr>
              <a:t>LightGBM</a:t>
            </a:r>
            <a:r>
              <a:rPr lang="en-US" sz="1000" b="0" i="0" dirty="0">
                <a:solidFill>
                  <a:srgbClr val="374151"/>
                </a:solidFill>
                <a:effectLst/>
                <a:latin typeface="+mj-lt"/>
              </a:rPr>
              <a:t> model clearly outperforms the bank’s actual credit scoring model (Logistic Regression).</a:t>
            </a:r>
          </a:p>
          <a:p>
            <a:pPr marL="171450" indent="-171450" algn="just">
              <a:buFont typeface="Arial" panose="020B0604020202020204" pitchFamily="34" charset="0"/>
              <a:buChar char="•"/>
            </a:pPr>
            <a:endPar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marR="0" indent="-171450" algn="just">
              <a:lnSpc>
                <a:spcPct val="107000"/>
              </a:lnSpc>
              <a:spcBef>
                <a:spcPts val="0"/>
              </a:spcBef>
              <a:spcAft>
                <a:spcPts val="800"/>
              </a:spcAft>
              <a:buFont typeface="Arial" panose="020B0604020202020204" pitchFamily="34" charset="0"/>
              <a:buChar char="•"/>
            </a:pPr>
            <a:r>
              <a:rPr lang="en-US" sz="1000" dirty="0"/>
              <a:t>The study focuses on developing an explainable artificial intelligence (XAI) model for credit default prediction in the context of unsecured consumer loans from a Norwegian bank.</a:t>
            </a:r>
          </a:p>
        </p:txBody>
      </p:sp>
      <p:cxnSp>
        <p:nvCxnSpPr>
          <p:cNvPr id="7" name="Straight Connector 6">
            <a:extLst>
              <a:ext uri="{FF2B5EF4-FFF2-40B4-BE49-F238E27FC236}">
                <a16:creationId xmlns:a16="http://schemas.microsoft.com/office/drawing/2014/main" id="{497C9A39-5296-059B-2A4C-ADB78B47F47D}"/>
              </a:ext>
            </a:extLst>
          </p:cNvPr>
          <p:cNvCxnSpPr>
            <a:cxnSpLocks/>
          </p:cNvCxnSpPr>
          <p:nvPr/>
        </p:nvCxnSpPr>
        <p:spPr>
          <a:xfrm>
            <a:off x="4810275" y="1676400"/>
            <a:ext cx="0" cy="2901841"/>
          </a:xfrm>
          <a:prstGeom prst="line">
            <a:avLst/>
          </a:prstGeom>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15E0F172-D333-003A-0A73-EFA62DFB8EF0}"/>
              </a:ext>
            </a:extLst>
          </p:cNvPr>
          <p:cNvSpPr txBox="1"/>
          <p:nvPr/>
        </p:nvSpPr>
        <p:spPr>
          <a:xfrm>
            <a:off x="5010302" y="1199869"/>
            <a:ext cx="3771750" cy="3516347"/>
          </a:xfrm>
          <a:prstGeom prst="rect">
            <a:avLst/>
          </a:prstGeom>
          <a:noFill/>
        </p:spPr>
        <p:txBody>
          <a:bodyPr wrap="square">
            <a:spAutoFit/>
          </a:bodyPr>
          <a:lstStyle/>
          <a:p>
            <a:pPr algn="just"/>
            <a:r>
              <a:rPr lang="en-US" sz="1100" b="1" i="0" dirty="0">
                <a:solidFill>
                  <a:srgbClr val="374151"/>
                </a:solidFill>
                <a:effectLst/>
                <a:latin typeface="Corbel" panose="020B0503020204020204" pitchFamily="34" charset="0"/>
                <a:ea typeface="Calibri" panose="020F0502020204030204" pitchFamily="34" charset="0"/>
                <a:cs typeface="Calibri" panose="020F0502020204030204" pitchFamily="34" charset="0"/>
              </a:rPr>
              <a:t>Paper 2 - Emerging Trends in Deep Learning for Credit Scoring: A Review. </a:t>
            </a:r>
          </a:p>
          <a:p>
            <a:pPr marL="171450" indent="-171450" algn="just">
              <a:buFont typeface="Arial" panose="020B0604020202020204" pitchFamily="34" charset="0"/>
              <a:buChar char="•"/>
            </a:pPr>
            <a:endPar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dirty="0">
                <a:solidFill>
                  <a:srgbClr val="374151"/>
                </a:solidFill>
                <a:latin typeface="Calibri" panose="020F0502020204030204" pitchFamily="34" charset="0"/>
                <a:ea typeface="Calibri" panose="020F0502020204030204" pitchFamily="34" charset="0"/>
                <a:cs typeface="Calibri" panose="020F0502020204030204" pitchFamily="34" charset="0"/>
              </a:rPr>
              <a:t>The systematic review focuses on emerging trends in advanced deep learning techniques for credit scoring. The study covers DL techniques in credit scoring from 2015 to 2018, representing a shift </a:t>
            </a:r>
            <a:r>
              <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rPr>
              <a:t>from statistical and classical machine learning to DL techniques</a:t>
            </a:r>
            <a:r>
              <a:rPr lang="en-US" sz="1100" dirty="0">
                <a:solidFill>
                  <a:srgbClr val="374151"/>
                </a:solidFill>
                <a:latin typeface="Calibri" panose="020F0502020204030204" pitchFamily="34" charset="0"/>
                <a:ea typeface="Calibri" panose="020F0502020204030204" pitchFamily="34" charset="0"/>
                <a:cs typeface="Calibri" panose="020F0502020204030204" pitchFamily="34" charset="0"/>
              </a:rPr>
              <a:t>. </a:t>
            </a:r>
          </a:p>
          <a:p>
            <a:pPr marL="171450" indent="-171450" algn="just">
              <a:buFont typeface="Arial" panose="020B0604020202020204" pitchFamily="34" charset="0"/>
              <a:buChar char="•"/>
            </a:pPr>
            <a:endParaRPr lang="en-US" sz="1100" dirty="0">
              <a:solidFill>
                <a:srgbClr val="374151"/>
              </a:solidFill>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dirty="0">
                <a:solidFill>
                  <a:srgbClr val="374151"/>
                </a:solidFill>
                <a:latin typeface="Calibri" panose="020F0502020204030204" pitchFamily="34" charset="0"/>
                <a:ea typeface="Calibri" panose="020F0502020204030204" pitchFamily="34" charset="0"/>
                <a:cs typeface="Calibri" panose="020F0502020204030204" pitchFamily="34" charset="0"/>
              </a:rPr>
              <a:t>The authors propose a hybrid model </a:t>
            </a:r>
            <a:r>
              <a:rPr lang="en-US" sz="1050" b="1" dirty="0">
                <a:solidFill>
                  <a:srgbClr val="374151"/>
                </a:solidFill>
                <a:latin typeface="Calibri" panose="020F0502020204030204" pitchFamily="34" charset="0"/>
                <a:ea typeface="Calibri" panose="020F0502020204030204" pitchFamily="34" charset="0"/>
                <a:cs typeface="Calibri" panose="020F0502020204030204" pitchFamily="34" charset="0"/>
              </a:rPr>
              <a:t>D</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eep Belief </a:t>
            </a:r>
            <a:r>
              <a:rPr lang="en-US" sz="1050" b="1" dirty="0">
                <a:solidFill>
                  <a:srgbClr val="374151"/>
                </a:solidFill>
                <a:latin typeface="Calibri" panose="020F0502020204030204" pitchFamily="34" charset="0"/>
                <a:ea typeface="Calibri" panose="020F0502020204030204" pitchFamily="34" charset="0"/>
                <a:cs typeface="Calibri" panose="020F0502020204030204" pitchFamily="34" charset="0"/>
              </a:rPr>
              <a:t>N</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etworks (DBNs) </a:t>
            </a: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achieving superior accuracy compared to shallower networks. </a:t>
            </a:r>
          </a:p>
          <a:p>
            <a:pPr marL="171450" indent="-171450" algn="just">
              <a:buFont typeface="Arial" panose="020B0604020202020204" pitchFamily="34" charset="0"/>
              <a:buChar char="•"/>
            </a:pPr>
            <a:endPar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000" dirty="0">
                <a:solidFill>
                  <a:srgbClr val="374151"/>
                </a:solidFill>
                <a:latin typeface="+mj-lt"/>
                <a:ea typeface="Calibri" panose="020F0502020204030204" pitchFamily="34" charset="0"/>
                <a:cs typeface="Calibri" panose="020F0502020204030204" pitchFamily="34" charset="0"/>
              </a:rPr>
              <a:t>Results show the hybrid model's excellent accuracy across </a:t>
            </a:r>
            <a:r>
              <a:rPr lang="en-US" sz="1000" b="1" dirty="0">
                <a:solidFill>
                  <a:srgbClr val="374151"/>
                </a:solidFill>
                <a:latin typeface="+mj-lt"/>
                <a:ea typeface="Calibri" panose="020F0502020204030204" pitchFamily="34" charset="0"/>
                <a:cs typeface="Calibri" panose="020F0502020204030204" pitchFamily="34" charset="0"/>
              </a:rPr>
              <a:t>different datasets</a:t>
            </a:r>
            <a:r>
              <a:rPr lang="en-US" sz="1000" dirty="0">
                <a:solidFill>
                  <a:srgbClr val="374151"/>
                </a:solidFill>
                <a:latin typeface="+mj-lt"/>
                <a:ea typeface="Calibri" panose="020F0502020204030204" pitchFamily="34" charset="0"/>
                <a:cs typeface="Calibri" panose="020F0502020204030204" pitchFamily="34" charset="0"/>
              </a:rPr>
              <a:t>, with the highest accuracy values for Australian, German, Japanese, and Taiwanese datasets being 98.98%, 98.66%, 93.16%, and 89.55%, respectively. This indicates that DL achieves high accuracy not only for images but also for structured data in explainable credit scoring, </a:t>
            </a:r>
          </a:p>
          <a:p>
            <a:pPr marL="171450" indent="-171450" algn="just">
              <a:buFont typeface="Arial" panose="020B0604020202020204" pitchFamily="34" charset="0"/>
              <a:buChar char="•"/>
            </a:pPr>
            <a:endPar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endParaRPr>
          </a:p>
        </p:txBody>
      </p:sp>
      <p:pic>
        <p:nvPicPr>
          <p:cNvPr id="2" name="Google Shape;1124;p69">
            <a:extLst>
              <a:ext uri="{FF2B5EF4-FFF2-40B4-BE49-F238E27FC236}">
                <a16:creationId xmlns:a16="http://schemas.microsoft.com/office/drawing/2014/main" id="{1031975B-20D6-D9EA-7D6A-63395FDE4364}"/>
              </a:ext>
            </a:extLst>
          </p:cNvPr>
          <p:cNvPicPr preferRelativeResize="0"/>
          <p:nvPr/>
        </p:nvPicPr>
        <p:blipFill rotWithShape="1">
          <a:blip r:embed="rId3"/>
          <a:srcRect l="839" r="839"/>
          <a:stretch/>
        </p:blipFill>
        <p:spPr>
          <a:xfrm>
            <a:off x="699260" y="157062"/>
            <a:ext cx="1043815" cy="1062138"/>
          </a:xfrm>
          <a:prstGeom prst="ellipse">
            <a:avLst/>
          </a:prstGeom>
          <a:noFill/>
          <a:ln w="38100" cap="flat" cmpd="sng">
            <a:solidFill>
              <a:schemeClr val="dk2"/>
            </a:solidFill>
            <a:prstDash val="solid"/>
            <a:round/>
            <a:headEnd type="none" w="sm" len="sm"/>
            <a:tailEnd type="none" w="sm" len="sm"/>
          </a:ln>
        </p:spPr>
      </p:pic>
    </p:spTree>
    <p:extLst>
      <p:ext uri="{BB962C8B-B14F-4D97-AF65-F5344CB8AC3E}">
        <p14:creationId xmlns:p14="http://schemas.microsoft.com/office/powerpoint/2010/main" val="39214622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2"/>
          <p:cNvSpPr txBox="1">
            <a:spLocks noGrp="1"/>
          </p:cNvSpPr>
          <p:nvPr>
            <p:ph type="title"/>
          </p:nvPr>
        </p:nvSpPr>
        <p:spPr>
          <a:xfrm>
            <a:off x="2831306" y="600075"/>
            <a:ext cx="3557887" cy="461635"/>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1800" u="sng" dirty="0">
                <a:solidFill>
                  <a:schemeClr val="lt2"/>
                </a:solidFill>
              </a:rPr>
              <a:t>Marjana Contribution</a:t>
            </a:r>
            <a:endParaRPr sz="2000" u="sng" dirty="0"/>
          </a:p>
        </p:txBody>
      </p:sp>
      <p:sp>
        <p:nvSpPr>
          <p:cNvPr id="3" name="TextBox 2">
            <a:extLst>
              <a:ext uri="{FF2B5EF4-FFF2-40B4-BE49-F238E27FC236}">
                <a16:creationId xmlns:a16="http://schemas.microsoft.com/office/drawing/2014/main" id="{FCFCF533-064F-D8EA-2CBD-8A996CC62BF6}"/>
              </a:ext>
            </a:extLst>
          </p:cNvPr>
          <p:cNvSpPr txBox="1"/>
          <p:nvPr/>
        </p:nvSpPr>
        <p:spPr>
          <a:xfrm>
            <a:off x="528624" y="1594923"/>
            <a:ext cx="4110126" cy="2993576"/>
          </a:xfrm>
          <a:prstGeom prst="rect">
            <a:avLst/>
          </a:prstGeom>
          <a:noFill/>
        </p:spPr>
        <p:txBody>
          <a:bodyPr wrap="square" rtlCol="0">
            <a:spAutoFit/>
          </a:bodyPr>
          <a:lstStyle/>
          <a:p>
            <a:pPr marL="0" marR="0">
              <a:lnSpc>
                <a:spcPct val="107000"/>
              </a:lnSpc>
              <a:spcBef>
                <a:spcPts val="0"/>
              </a:spcBef>
              <a:spcAft>
                <a:spcPts val="800"/>
              </a:spcAft>
            </a:pPr>
            <a:r>
              <a:rPr lang="en-US" sz="1100" b="1" i="0" strike="noStrike" dirty="0">
                <a:solidFill>
                  <a:srgbClr val="000000"/>
                </a:solidFill>
                <a:effectLst/>
                <a:latin typeface="Corbel" panose="020B0503020204020204" pitchFamily="34" charset="0"/>
              </a:rPr>
              <a:t>Paper 3 - </a:t>
            </a:r>
            <a:r>
              <a:rPr lang="en-US" sz="1100" b="1" i="0" strike="noStrike"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Machine learning for credit scoring: Improving logistic regression with non-linear decision-tree effects.</a:t>
            </a:r>
            <a:endParaRPr lang="en-US" sz="1200" b="1" dirty="0">
              <a:latin typeface="Calibri" panose="020F0502020204030204" pitchFamily="34" charset="0"/>
              <a:ea typeface="Calibri" panose="020F0502020204030204" pitchFamily="34" charset="0"/>
              <a:cs typeface="Calibri" panose="020F0502020204030204" pitchFamily="34" charset="0"/>
            </a:endParaRPr>
          </a:p>
          <a:p>
            <a:pPr marL="171450" marR="0" indent="-171450" algn="just">
              <a:lnSpc>
                <a:spcPct val="107000"/>
              </a:lnSpc>
              <a:spcBef>
                <a:spcPts val="0"/>
              </a:spcBef>
              <a:spcAft>
                <a:spcPts val="800"/>
              </a:spcAft>
              <a:buFont typeface="Arial" panose="020B0604020202020204" pitchFamily="34" charset="0"/>
              <a:buChar char="•"/>
            </a:pPr>
            <a:endParaRPr lang="en-US" sz="1000" dirty="0"/>
          </a:p>
          <a:p>
            <a:pPr marL="171450" marR="0" indent="-171450" algn="just">
              <a:lnSpc>
                <a:spcPct val="107000"/>
              </a:lnSpc>
              <a:spcBef>
                <a:spcPts val="0"/>
              </a:spcBef>
              <a:spcAft>
                <a:spcPts val="800"/>
              </a:spcAft>
              <a:buFont typeface="Arial" panose="020B0604020202020204" pitchFamily="34" charset="0"/>
              <a:buChar char="•"/>
            </a:pPr>
            <a:r>
              <a:rPr lang="en-US" sz="1000" dirty="0">
                <a:latin typeface="+mj-lt"/>
              </a:rPr>
              <a:t> The paper focuses on introducing a new approach, penalized logistic tree regression (PLTR), which utilizes decision tree information to enhance logistic regression performance for credit scoring. </a:t>
            </a:r>
          </a:p>
          <a:p>
            <a:pPr marL="171450" marR="0" indent="-171450" algn="just">
              <a:lnSpc>
                <a:spcPct val="107000"/>
              </a:lnSpc>
              <a:spcBef>
                <a:spcPts val="0"/>
              </a:spcBef>
              <a:spcAft>
                <a:spcPts val="800"/>
              </a:spcAft>
              <a:buFont typeface="Arial" panose="020B0604020202020204" pitchFamily="34" charset="0"/>
              <a:buChar char="•"/>
            </a:pPr>
            <a:r>
              <a:rPr lang="en-US" sz="1000" dirty="0">
                <a:solidFill>
                  <a:srgbClr val="2E2E2E"/>
                </a:solidFill>
                <a:latin typeface="+mj-lt"/>
              </a:rPr>
              <a:t>4</a:t>
            </a:r>
            <a:r>
              <a:rPr lang="en-US" sz="1000" b="0" i="0" dirty="0">
                <a:solidFill>
                  <a:srgbClr val="2E2E2E"/>
                </a:solidFill>
                <a:effectLst/>
                <a:latin typeface="+mj-lt"/>
              </a:rPr>
              <a:t> real credit default datasets show that PLTR predicts credit risk significantly more accurately than logistic regression and compares competitively to the random forest method.</a:t>
            </a:r>
          </a:p>
          <a:p>
            <a:pPr marL="171450" marR="0" indent="-171450" algn="just">
              <a:lnSpc>
                <a:spcPct val="107000"/>
              </a:lnSpc>
              <a:spcBef>
                <a:spcPts val="0"/>
              </a:spcBef>
              <a:spcAft>
                <a:spcPts val="800"/>
              </a:spcAft>
              <a:buFont typeface="Arial" panose="020B0604020202020204" pitchFamily="34" charset="0"/>
              <a:buChar char="•"/>
            </a:pPr>
            <a:r>
              <a:rPr lang="en-US" sz="1000" b="0" i="0" dirty="0">
                <a:solidFill>
                  <a:srgbClr val="2E2E2E"/>
                </a:solidFill>
                <a:effectLst/>
                <a:latin typeface="+mj-lt"/>
              </a:rPr>
              <a:t>One of the challenges in credit scoring using machine learning lies in the lack of interpretability and exploitability. The paper highlights the importance of logistic regression's simplicity and interpretability, leading to the proposal of the PLTR model to bridge this gap. </a:t>
            </a:r>
          </a:p>
        </p:txBody>
      </p:sp>
      <p:cxnSp>
        <p:nvCxnSpPr>
          <p:cNvPr id="7" name="Straight Connector 6">
            <a:extLst>
              <a:ext uri="{FF2B5EF4-FFF2-40B4-BE49-F238E27FC236}">
                <a16:creationId xmlns:a16="http://schemas.microsoft.com/office/drawing/2014/main" id="{497C9A39-5296-059B-2A4C-ADB78B47F47D}"/>
              </a:ext>
            </a:extLst>
          </p:cNvPr>
          <p:cNvCxnSpPr>
            <a:cxnSpLocks/>
          </p:cNvCxnSpPr>
          <p:nvPr/>
        </p:nvCxnSpPr>
        <p:spPr>
          <a:xfrm>
            <a:off x="4810275" y="1594923"/>
            <a:ext cx="0" cy="2901841"/>
          </a:xfrm>
          <a:prstGeom prst="line">
            <a:avLst/>
          </a:prstGeom>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15E0F172-D333-003A-0A73-EFA62DFB8EF0}"/>
              </a:ext>
            </a:extLst>
          </p:cNvPr>
          <p:cNvSpPr txBox="1"/>
          <p:nvPr/>
        </p:nvSpPr>
        <p:spPr>
          <a:xfrm>
            <a:off x="5134276" y="1359894"/>
            <a:ext cx="3771750" cy="3816429"/>
          </a:xfrm>
          <a:prstGeom prst="rect">
            <a:avLst/>
          </a:prstGeom>
          <a:noFill/>
        </p:spPr>
        <p:txBody>
          <a:bodyPr wrap="square">
            <a:spAutoFit/>
          </a:bodyPr>
          <a:lstStyle/>
          <a:p>
            <a:pPr algn="just"/>
            <a:r>
              <a:rPr lang="en-US" sz="1100" b="1" i="0" dirty="0">
                <a:solidFill>
                  <a:srgbClr val="374151"/>
                </a:solidFill>
                <a:effectLst/>
                <a:latin typeface="Corbel" panose="020B0503020204020204" pitchFamily="34" charset="0"/>
                <a:ea typeface="Calibri" panose="020F0502020204030204" pitchFamily="34" charset="0"/>
                <a:cs typeface="Calibri" panose="020F0502020204030204" pitchFamily="34" charset="0"/>
              </a:rPr>
              <a:t>Paper 4 - Analyzing Machine Learning Models for Credit Scoring with Explainable AI and Optimizing Investment Decisions. </a:t>
            </a:r>
          </a:p>
          <a:p>
            <a:pPr algn="just"/>
            <a:endPar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dirty="0">
                <a:solidFill>
                  <a:srgbClr val="374151"/>
                </a:solidFill>
                <a:latin typeface="Calibri" panose="020F0502020204030204" pitchFamily="34" charset="0"/>
                <a:ea typeface="Calibri" panose="020F0502020204030204" pitchFamily="34" charset="0"/>
                <a:cs typeface="Calibri" panose="020F0502020204030204" pitchFamily="34" charset="0"/>
              </a:rPr>
              <a:t>The paper emphasizes that transparency is crucial for establishing a reliable technology. To address this, the study compares different machine learning models, including single classifiers and ensemble classifiers like logistic regression, decision trees, AdaBoost and Random Forest, along with sequential neural networks. The findings show that ensemble classifiers and neural networks outperform other models. </a:t>
            </a:r>
          </a:p>
          <a:p>
            <a:pPr marL="171450" indent="-171450" algn="just">
              <a:buFont typeface="Arial" panose="020B0604020202020204" pitchFamily="34" charset="0"/>
              <a:buChar char="•"/>
            </a:pPr>
            <a:endPar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paper also explores advanced techniques for model explainability, specifically the utilization of post-hoc model agnostic methods such as LIME and SHAP on US-based P2P Lending dataset.  </a:t>
            </a:r>
          </a:p>
          <a:p>
            <a:pPr marL="171450" indent="-171450" algn="just">
              <a:buFont typeface="Arial" panose="020B0604020202020204" pitchFamily="34" charset="0"/>
              <a:buChar char="•"/>
            </a:pPr>
            <a:endPar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dirty="0">
                <a:solidFill>
                  <a:srgbClr val="374151"/>
                </a:solidFill>
                <a:latin typeface="Calibri" panose="020F0502020204030204" pitchFamily="34" charset="0"/>
                <a:ea typeface="Calibri" panose="020F0502020204030204" pitchFamily="34" charset="0"/>
                <a:cs typeface="Calibri" panose="020F0502020204030204" pitchFamily="34" charset="0"/>
              </a:rPr>
              <a:t>T</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he research focuses on developing investment models and portfolio strategies that aim to maximize profitability while minimizing risk, highlighting the importance of accurately defining the target function for optimization. </a:t>
            </a:r>
          </a:p>
        </p:txBody>
      </p:sp>
    </p:spTree>
    <p:extLst>
      <p:ext uri="{BB962C8B-B14F-4D97-AF65-F5344CB8AC3E}">
        <p14:creationId xmlns:p14="http://schemas.microsoft.com/office/powerpoint/2010/main" val="15413143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35"/>
        <p:cNvGrpSpPr/>
        <p:nvPr/>
      </p:nvGrpSpPr>
      <p:grpSpPr>
        <a:xfrm>
          <a:off x="0" y="0"/>
          <a:ext cx="0" cy="0"/>
          <a:chOff x="0" y="0"/>
          <a:chExt cx="0" cy="0"/>
        </a:xfrm>
      </p:grpSpPr>
      <p:sp>
        <p:nvSpPr>
          <p:cNvPr id="1136" name="Google Shape;1136;p71"/>
          <p:cNvSpPr txBox="1"/>
          <p:nvPr/>
        </p:nvSpPr>
        <p:spPr>
          <a:xfrm>
            <a:off x="2634475" y="1040225"/>
            <a:ext cx="3982500" cy="307777"/>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2000" dirty="0">
                <a:solidFill>
                  <a:schemeClr val="accent2"/>
                </a:solidFill>
                <a:latin typeface="Archivo Black"/>
                <a:ea typeface="Archivo Black"/>
                <a:cs typeface="Archivo Black"/>
                <a:sym typeface="Archivo Black"/>
              </a:rPr>
              <a:t>Future Work</a:t>
            </a:r>
            <a:endParaRPr sz="2000" dirty="0">
              <a:solidFill>
                <a:schemeClr val="accent2"/>
              </a:solidFill>
              <a:latin typeface="Archivo Black"/>
              <a:ea typeface="Archivo Black"/>
              <a:cs typeface="Archivo Black"/>
              <a:sym typeface="Archivo Black"/>
            </a:endParaRPr>
          </a:p>
        </p:txBody>
      </p:sp>
      <p:sp>
        <p:nvSpPr>
          <p:cNvPr id="1137" name="Google Shape;1137;p71"/>
          <p:cNvSpPr txBox="1"/>
          <p:nvPr/>
        </p:nvSpPr>
        <p:spPr>
          <a:xfrm>
            <a:off x="1706038" y="1731570"/>
            <a:ext cx="5839374" cy="2464264"/>
          </a:xfrm>
          <a:prstGeom prst="rect">
            <a:avLst/>
          </a:prstGeom>
          <a:noFill/>
          <a:ln>
            <a:noFill/>
          </a:ln>
        </p:spPr>
        <p:txBody>
          <a:bodyPr spcFirstLastPara="1" wrap="square" lIns="0" tIns="0" rIns="0" bIns="0" anchor="t" anchorCtr="0">
            <a:spAutoFit/>
          </a:bodyPr>
          <a:lstStyle/>
          <a:p>
            <a:pPr marL="177800" marR="0" lvl="0" indent="-190500" algn="just" rtl="0">
              <a:lnSpc>
                <a:spcPct val="115000"/>
              </a:lnSpc>
              <a:spcBef>
                <a:spcPts val="0"/>
              </a:spcBef>
              <a:spcAft>
                <a:spcPts val="0"/>
              </a:spcAft>
              <a:buClr>
                <a:schemeClr val="accent4"/>
              </a:buClr>
              <a:buSzPts val="1600"/>
              <a:buFont typeface="Karla Medium"/>
              <a:buChar char="●"/>
            </a:pPr>
            <a:r>
              <a:rPr lang="en-US" sz="1200" dirty="0">
                <a:solidFill>
                  <a:schemeClr val="accent4"/>
                </a:solidFill>
                <a:latin typeface="Karla Medium"/>
                <a:ea typeface="Karla Medium"/>
                <a:cs typeface="Karla Medium"/>
                <a:sym typeface="Karla Medium"/>
              </a:rPr>
              <a:t>Working with different financial institutions (Government banks, Private banks, NGOs) for the dataset.</a:t>
            </a:r>
          </a:p>
          <a:p>
            <a:pPr marL="177800" marR="0" lvl="0" indent="-190500" algn="l" rtl="0">
              <a:lnSpc>
                <a:spcPct val="115000"/>
              </a:lnSpc>
              <a:spcBef>
                <a:spcPts val="0"/>
              </a:spcBef>
              <a:spcAft>
                <a:spcPts val="0"/>
              </a:spcAft>
              <a:buClr>
                <a:schemeClr val="accent4"/>
              </a:buClr>
              <a:buSzPts val="1600"/>
              <a:buFont typeface="Karla Medium"/>
              <a:buChar char="●"/>
            </a:pPr>
            <a:endParaRPr lang="en" sz="1200" dirty="0">
              <a:solidFill>
                <a:schemeClr val="accent4"/>
              </a:solidFill>
              <a:latin typeface="Karla Medium"/>
              <a:ea typeface="Karla Medium"/>
              <a:cs typeface="Karla Medium"/>
              <a:sym typeface="Karla Medium"/>
            </a:endParaRPr>
          </a:p>
          <a:p>
            <a:pPr marL="177800" marR="0" lvl="0" indent="-190500" algn="just" rtl="0">
              <a:lnSpc>
                <a:spcPct val="115000"/>
              </a:lnSpc>
              <a:spcBef>
                <a:spcPts val="0"/>
              </a:spcBef>
              <a:spcAft>
                <a:spcPts val="0"/>
              </a:spcAft>
              <a:buClr>
                <a:schemeClr val="accent4"/>
              </a:buClr>
              <a:buSzPts val="1600"/>
              <a:buFont typeface="Karla Medium"/>
              <a:buChar char="●"/>
            </a:pPr>
            <a:r>
              <a:rPr lang="en" sz="1200" dirty="0">
                <a:solidFill>
                  <a:schemeClr val="accent4"/>
                </a:solidFill>
                <a:latin typeface="Karla Medium"/>
                <a:ea typeface="Karla Medium"/>
                <a:cs typeface="Karla Medium"/>
                <a:sym typeface="Karla Medium"/>
              </a:rPr>
              <a:t>Embracing other Explainable AI (XAI) rather than SHAP &amp; LIME to understand factors behind credit scoring decisions and move away from black box models. For Example - </a:t>
            </a:r>
            <a:r>
              <a:rPr lang="en-US" sz="1200" dirty="0">
                <a:solidFill>
                  <a:schemeClr val="accent4"/>
                </a:solidFill>
                <a:latin typeface="Karla Medium"/>
                <a:ea typeface="Karla Medium"/>
                <a:cs typeface="Karla Medium"/>
                <a:sym typeface="Karla Medium"/>
              </a:rPr>
              <a:t>Partial Dependency Plots (PDP), LIME-Tabular, GIRP, Anchors, Proto-dash.</a:t>
            </a:r>
          </a:p>
          <a:p>
            <a:pPr marL="177800" marR="0" lvl="0" indent="-190500" algn="just" rtl="0">
              <a:lnSpc>
                <a:spcPct val="115000"/>
              </a:lnSpc>
              <a:spcBef>
                <a:spcPts val="0"/>
              </a:spcBef>
              <a:spcAft>
                <a:spcPts val="0"/>
              </a:spcAft>
              <a:buClr>
                <a:schemeClr val="accent4"/>
              </a:buClr>
              <a:buSzPts val="1600"/>
              <a:buFont typeface="Karla Medium"/>
              <a:buChar char="●"/>
            </a:pPr>
            <a:endParaRPr lang="en-US" sz="1200" dirty="0">
              <a:solidFill>
                <a:schemeClr val="accent4"/>
              </a:solidFill>
              <a:latin typeface="Karla Medium"/>
              <a:ea typeface="Karla Medium"/>
              <a:cs typeface="Karla Medium"/>
              <a:sym typeface="Karla Medium"/>
            </a:endParaRPr>
          </a:p>
          <a:p>
            <a:pPr marL="177800" marR="0" lvl="0" indent="-190500" algn="just" rtl="0">
              <a:lnSpc>
                <a:spcPct val="115000"/>
              </a:lnSpc>
              <a:spcBef>
                <a:spcPts val="0"/>
              </a:spcBef>
              <a:spcAft>
                <a:spcPts val="0"/>
              </a:spcAft>
              <a:buClr>
                <a:schemeClr val="accent4"/>
              </a:buClr>
              <a:buSzPts val="1600"/>
              <a:buFont typeface="Karla Medium"/>
              <a:buChar char="●"/>
            </a:pPr>
            <a:r>
              <a:rPr lang="en-US" sz="1200" dirty="0">
                <a:solidFill>
                  <a:schemeClr val="accent4"/>
                </a:solidFill>
                <a:latin typeface="Karla Medium"/>
                <a:ea typeface="Karla Medium"/>
                <a:cs typeface="Karla Medium"/>
                <a:sym typeface="Karla Medium"/>
              </a:rPr>
              <a:t>Principal Component Analysis can be used to reduce dimensionality.</a:t>
            </a:r>
            <a:endParaRPr sz="1200" dirty="0">
              <a:solidFill>
                <a:schemeClr val="accent4"/>
              </a:solidFill>
              <a:latin typeface="Karla Medium"/>
              <a:ea typeface="Karla Medium"/>
              <a:cs typeface="Karla Medium"/>
              <a:sym typeface="Karla Medium"/>
            </a:endParaRPr>
          </a:p>
          <a:p>
            <a:pPr marL="177800" marR="0" lvl="0" indent="-190500" algn="l" rtl="0">
              <a:lnSpc>
                <a:spcPct val="115000"/>
              </a:lnSpc>
              <a:spcBef>
                <a:spcPts val="1000"/>
              </a:spcBef>
              <a:spcAft>
                <a:spcPts val="0"/>
              </a:spcAft>
              <a:buClr>
                <a:schemeClr val="accent4"/>
              </a:buClr>
              <a:buSzPts val="1600"/>
              <a:buFont typeface="Karla Medium"/>
              <a:buChar char="●"/>
            </a:pPr>
            <a:r>
              <a:rPr lang="en-US" sz="1200" dirty="0">
                <a:solidFill>
                  <a:schemeClr val="accent4"/>
                </a:solidFill>
                <a:latin typeface="Karla Medium"/>
                <a:ea typeface="Karla Medium"/>
                <a:cs typeface="Karla Medium"/>
                <a:sym typeface="Karla Medium"/>
              </a:rPr>
              <a:t>We have to move forward from the traditional Machine Learning method to different Hybrid Deep Learning approach.</a:t>
            </a:r>
            <a:endParaRPr sz="1200" dirty="0">
              <a:solidFill>
                <a:schemeClr val="accent4"/>
              </a:solidFill>
              <a:latin typeface="Karla Medium"/>
              <a:ea typeface="Karla Medium"/>
              <a:cs typeface="Karla Medium"/>
              <a:sym typeface="Karla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sp>
        <p:nvSpPr>
          <p:cNvPr id="1173" name="Google Shape;1173;p75"/>
          <p:cNvSpPr txBox="1"/>
          <p:nvPr/>
        </p:nvSpPr>
        <p:spPr>
          <a:xfrm>
            <a:off x="2889525" y="2357813"/>
            <a:ext cx="3000000" cy="954300"/>
          </a:xfrm>
          <a:prstGeom prst="rect">
            <a:avLst/>
          </a:prstGeom>
          <a:solidFill>
            <a:srgbClr val="151F29">
              <a:alpha val="32890"/>
            </a:srgbClr>
          </a:solidFill>
          <a:ln>
            <a:noFill/>
          </a:ln>
        </p:spPr>
        <p:txBody>
          <a:bodyPr spcFirstLastPara="1" wrap="square" lIns="91425" tIns="91425" rIns="91425" bIns="91425" anchor="t" anchorCtr="0">
            <a:spAutoFit/>
          </a:bodyPr>
          <a:lstStyle/>
          <a:p>
            <a:pPr marL="0" lvl="0" indent="0" algn="ctr" rtl="0">
              <a:lnSpc>
                <a:spcPct val="140013"/>
              </a:lnSpc>
              <a:spcBef>
                <a:spcPts val="0"/>
              </a:spcBef>
              <a:spcAft>
                <a:spcPts val="0"/>
              </a:spcAft>
              <a:buNone/>
            </a:pPr>
            <a:r>
              <a:rPr lang="en" sz="5000" b="1" dirty="0">
                <a:solidFill>
                  <a:srgbClr val="E3E9ED"/>
                </a:solidFill>
                <a:latin typeface="Caveat"/>
                <a:ea typeface="Caveat"/>
                <a:cs typeface="Caveat"/>
                <a:sym typeface="Caveat"/>
              </a:rPr>
              <a:t>Thank You</a:t>
            </a:r>
            <a:endParaRPr sz="5000" b="1" dirty="0">
              <a:solidFill>
                <a:srgbClr val="E3E9ED"/>
              </a:solidFill>
              <a:latin typeface="Caveat"/>
              <a:ea typeface="Caveat"/>
              <a:cs typeface="Caveat"/>
              <a:sym typeface="Caveat"/>
            </a:endParaRPr>
          </a:p>
        </p:txBody>
      </p:sp>
      <p:pic>
        <p:nvPicPr>
          <p:cNvPr id="3" name="Picture 2">
            <a:extLst>
              <a:ext uri="{FF2B5EF4-FFF2-40B4-BE49-F238E27FC236}">
                <a16:creationId xmlns:a16="http://schemas.microsoft.com/office/drawing/2014/main" id="{7DBAC264-62CB-F97D-460D-F866BD6F6994}"/>
              </a:ext>
            </a:extLst>
          </p:cNvPr>
          <p:cNvPicPr>
            <a:picLocks noChangeAspect="1"/>
          </p:cNvPicPr>
          <p:nvPr/>
        </p:nvPicPr>
        <p:blipFill>
          <a:blip r:embed="rId3"/>
          <a:stretch>
            <a:fillRect/>
          </a:stretch>
        </p:blipFill>
        <p:spPr>
          <a:xfrm>
            <a:off x="2889525" y="1968078"/>
            <a:ext cx="3274506" cy="1733770"/>
          </a:xfrm>
          <a:prstGeom prst="rect">
            <a:avLst/>
          </a:prstGeom>
        </p:spPr>
      </p:pic>
      <p:sp>
        <p:nvSpPr>
          <p:cNvPr id="2" name="TextBox 1">
            <a:extLst>
              <a:ext uri="{FF2B5EF4-FFF2-40B4-BE49-F238E27FC236}">
                <a16:creationId xmlns:a16="http://schemas.microsoft.com/office/drawing/2014/main" id="{DB4AEB7E-1C81-1B02-FE63-E3FC34A8F1DC}"/>
              </a:ext>
            </a:extLst>
          </p:cNvPr>
          <p:cNvSpPr txBox="1"/>
          <p:nvPr/>
        </p:nvSpPr>
        <p:spPr>
          <a:xfrm>
            <a:off x="3640508" y="1347510"/>
            <a:ext cx="1991171" cy="461665"/>
          </a:xfrm>
          <a:prstGeom prst="rect">
            <a:avLst/>
          </a:prstGeom>
          <a:noFill/>
        </p:spPr>
        <p:txBody>
          <a:bodyPr wrap="square" rtlCol="0">
            <a:spAutoFit/>
          </a:bodyPr>
          <a:lstStyle/>
          <a:p>
            <a:r>
              <a:rPr lang="en-US" sz="2400" b="1" dirty="0">
                <a:solidFill>
                  <a:schemeClr val="accent2">
                    <a:lumMod val="75000"/>
                  </a:schemeClr>
                </a:solidFill>
                <a:latin typeface="Batang" panose="020B0503020000020004" pitchFamily="18" charset="-127"/>
                <a:ea typeface="Batang" panose="020B0503020000020004" pitchFamily="18" charset="-127"/>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3"/>
        <p:cNvGrpSpPr/>
        <p:nvPr/>
      </p:nvGrpSpPr>
      <p:grpSpPr>
        <a:xfrm>
          <a:off x="0" y="0"/>
          <a:ext cx="0" cy="0"/>
          <a:chOff x="0" y="0"/>
          <a:chExt cx="0" cy="0"/>
        </a:xfrm>
      </p:grpSpPr>
      <p:sp>
        <p:nvSpPr>
          <p:cNvPr id="1114" name="Google Shape;1114;p69"/>
          <p:cNvSpPr txBox="1">
            <a:spLocks noGrp="1"/>
          </p:cNvSpPr>
          <p:nvPr>
            <p:ph type="title"/>
          </p:nvPr>
        </p:nvSpPr>
        <p:spPr>
          <a:xfrm>
            <a:off x="615875" y="445025"/>
            <a:ext cx="7696500" cy="923299"/>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2400" dirty="0">
                <a:solidFill>
                  <a:schemeClr val="lt2"/>
                </a:solidFill>
              </a:rPr>
              <a:t>Alternative Credit Scoring </a:t>
            </a:r>
            <a:endParaRPr sz="2400" dirty="0">
              <a:solidFill>
                <a:schemeClr val="lt2"/>
              </a:solidFill>
            </a:endParaRPr>
          </a:p>
          <a:p>
            <a:pPr marL="0" lvl="0" indent="0" algn="ctr" rtl="0">
              <a:spcBef>
                <a:spcPts val="0"/>
              </a:spcBef>
              <a:spcAft>
                <a:spcPts val="0"/>
              </a:spcAft>
              <a:buNone/>
            </a:pPr>
            <a:r>
              <a:rPr lang="en" sz="2400" dirty="0">
                <a:solidFill>
                  <a:schemeClr val="lt2"/>
                </a:solidFill>
              </a:rPr>
              <a:t>for SME Loan</a:t>
            </a:r>
            <a:endParaRPr sz="2400" dirty="0">
              <a:solidFill>
                <a:schemeClr val="lt2"/>
              </a:solidFill>
            </a:endParaRPr>
          </a:p>
        </p:txBody>
      </p:sp>
      <p:sp>
        <p:nvSpPr>
          <p:cNvPr id="1121" name="Google Shape;1121;p69"/>
          <p:cNvSpPr/>
          <p:nvPr/>
        </p:nvSpPr>
        <p:spPr>
          <a:xfrm rot="-1456987">
            <a:off x="8361828" y="4447048"/>
            <a:ext cx="353803" cy="316884"/>
          </a:xfrm>
          <a:prstGeom prst="wedgeEllipseCallout">
            <a:avLst>
              <a:gd name="adj1" fmla="val -20833"/>
              <a:gd name="adj2" fmla="val 625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9"/>
          <p:cNvSpPr txBox="1"/>
          <p:nvPr/>
        </p:nvSpPr>
        <p:spPr>
          <a:xfrm>
            <a:off x="6868448" y="2959686"/>
            <a:ext cx="1775569" cy="70247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100" dirty="0">
                <a:solidFill>
                  <a:schemeClr val="accent4"/>
                </a:solidFill>
                <a:latin typeface="Karla Medium"/>
                <a:ea typeface="Karla Medium"/>
                <a:cs typeface="Karla Medium"/>
                <a:sym typeface="Karla Medium"/>
              </a:rPr>
              <a:t>Farhana Elias</a:t>
            </a:r>
            <a:endParaRPr sz="1000" dirty="0">
              <a:solidFill>
                <a:srgbClr val="666666"/>
              </a:solidFill>
              <a:latin typeface="Work Sans Medium"/>
              <a:ea typeface="Work Sans Medium"/>
              <a:cs typeface="Work Sans Medium"/>
              <a:sym typeface="Work Sans Medium"/>
            </a:endParaRPr>
          </a:p>
          <a:p>
            <a:pPr marL="0" lvl="0" indent="0" algn="ctr" rtl="0">
              <a:lnSpc>
                <a:spcPct val="100000"/>
              </a:lnSpc>
              <a:spcBef>
                <a:spcPts val="0"/>
              </a:spcBef>
              <a:spcAft>
                <a:spcPts val="0"/>
              </a:spcAft>
              <a:buNone/>
            </a:pPr>
            <a:r>
              <a:rPr lang="en" sz="1000" dirty="0">
                <a:solidFill>
                  <a:srgbClr val="666666"/>
                </a:solidFill>
                <a:latin typeface="Karla"/>
                <a:ea typeface="Karla"/>
                <a:cs typeface="Karla"/>
                <a:sym typeface="Karla"/>
              </a:rPr>
              <a:t>RA, UG Student, </a:t>
            </a:r>
          </a:p>
          <a:p>
            <a:pPr marL="0" lvl="0" indent="0" algn="ctr" rtl="0">
              <a:lnSpc>
                <a:spcPct val="100000"/>
              </a:lnSpc>
              <a:spcBef>
                <a:spcPts val="0"/>
              </a:spcBef>
              <a:spcAft>
                <a:spcPts val="0"/>
              </a:spcAft>
              <a:buNone/>
            </a:pPr>
            <a:r>
              <a:rPr lang="en" sz="1000" dirty="0">
                <a:solidFill>
                  <a:srgbClr val="666666"/>
                </a:solidFill>
                <a:latin typeface="Karla"/>
                <a:ea typeface="Karla"/>
                <a:cs typeface="Karla"/>
                <a:sym typeface="Karla"/>
              </a:rPr>
              <a:t>ECE Department</a:t>
            </a:r>
            <a:endParaRPr sz="1000" dirty="0">
              <a:solidFill>
                <a:srgbClr val="666666"/>
              </a:solidFill>
              <a:latin typeface="Work Sans Medium"/>
              <a:ea typeface="Work Sans Medium"/>
              <a:cs typeface="Work Sans Medium"/>
              <a:sym typeface="Work Sans Medium"/>
            </a:endParaRPr>
          </a:p>
        </p:txBody>
      </p:sp>
      <p:sp>
        <p:nvSpPr>
          <p:cNvPr id="1123" name="Google Shape;1123;p69"/>
          <p:cNvSpPr txBox="1"/>
          <p:nvPr/>
        </p:nvSpPr>
        <p:spPr>
          <a:xfrm>
            <a:off x="2052682" y="2942196"/>
            <a:ext cx="2139728" cy="687081"/>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100" dirty="0">
                <a:solidFill>
                  <a:schemeClr val="accent4"/>
                </a:solidFill>
                <a:latin typeface="Karla Medium"/>
                <a:ea typeface="Karla Medium"/>
                <a:cs typeface="Karla Medium"/>
                <a:sym typeface="Karla Medium"/>
              </a:rPr>
              <a:t>Md. Shihab Reza</a:t>
            </a:r>
            <a:endParaRPr sz="1000" dirty="0">
              <a:solidFill>
                <a:srgbClr val="666666"/>
              </a:solidFill>
              <a:latin typeface="Work Sans Medium"/>
              <a:ea typeface="Work Sans Medium"/>
              <a:cs typeface="Work Sans Medium"/>
              <a:sym typeface="Work Sans Medium"/>
            </a:endParaRPr>
          </a:p>
          <a:p>
            <a:pPr marL="0" lvl="0" indent="0" algn="ctr" rtl="0">
              <a:lnSpc>
                <a:spcPct val="100000"/>
              </a:lnSpc>
              <a:spcBef>
                <a:spcPts val="0"/>
              </a:spcBef>
              <a:spcAft>
                <a:spcPts val="0"/>
              </a:spcAft>
              <a:buNone/>
            </a:pPr>
            <a:r>
              <a:rPr lang="en" sz="1000" dirty="0">
                <a:solidFill>
                  <a:srgbClr val="666666"/>
                </a:solidFill>
                <a:latin typeface="Karla"/>
                <a:ea typeface="Karla"/>
                <a:cs typeface="Karla"/>
                <a:sym typeface="Karla"/>
              </a:rPr>
              <a:t>RA, </a:t>
            </a:r>
            <a:r>
              <a:rPr lang="en-US" sz="1000" dirty="0">
                <a:solidFill>
                  <a:srgbClr val="666666"/>
                </a:solidFill>
                <a:latin typeface="Karla"/>
                <a:ea typeface="Karla"/>
                <a:cs typeface="Karla"/>
                <a:sym typeface="Karla"/>
              </a:rPr>
              <a:t>UG Student, </a:t>
            </a:r>
          </a:p>
          <a:p>
            <a:pPr marL="0" lvl="0" indent="0" algn="ctr" rtl="0">
              <a:lnSpc>
                <a:spcPct val="100000"/>
              </a:lnSpc>
              <a:spcBef>
                <a:spcPts val="0"/>
              </a:spcBef>
              <a:spcAft>
                <a:spcPts val="0"/>
              </a:spcAft>
              <a:buNone/>
            </a:pPr>
            <a:r>
              <a:rPr lang="en-US" sz="1000" dirty="0">
                <a:solidFill>
                  <a:srgbClr val="666666"/>
                </a:solidFill>
                <a:latin typeface="Karla"/>
                <a:ea typeface="Karla"/>
                <a:cs typeface="Karla"/>
                <a:sym typeface="Karla"/>
              </a:rPr>
              <a:t>ECE Department</a:t>
            </a:r>
            <a:endParaRPr lang="en-US" sz="1000" dirty="0">
              <a:solidFill>
                <a:srgbClr val="666666"/>
              </a:solidFill>
              <a:latin typeface="Work Sans Medium"/>
              <a:ea typeface="Work Sans Medium"/>
              <a:cs typeface="Work Sans Medium"/>
              <a:sym typeface="Work Sans Medium"/>
            </a:endParaRPr>
          </a:p>
        </p:txBody>
      </p:sp>
      <p:pic>
        <p:nvPicPr>
          <p:cNvPr id="1124" name="Google Shape;1124;p69"/>
          <p:cNvPicPr preferRelativeResize="0"/>
          <p:nvPr/>
        </p:nvPicPr>
        <p:blipFill rotWithShape="1">
          <a:blip r:embed="rId3">
            <a:alphaModFix/>
          </a:blip>
          <a:srcRect l="4478" t="25388" r="2979" b="25388"/>
          <a:stretch/>
        </p:blipFill>
        <p:spPr>
          <a:xfrm>
            <a:off x="2629558" y="1977216"/>
            <a:ext cx="901413" cy="893098"/>
          </a:xfrm>
          <a:prstGeom prst="ellipse">
            <a:avLst/>
          </a:prstGeom>
          <a:noFill/>
          <a:ln w="38100" cap="flat" cmpd="sng">
            <a:solidFill>
              <a:schemeClr val="dk2"/>
            </a:solidFill>
            <a:prstDash val="solid"/>
            <a:round/>
            <a:headEnd type="none" w="sm" len="sm"/>
            <a:tailEnd type="none" w="sm" len="sm"/>
          </a:ln>
        </p:spPr>
      </p:pic>
      <p:pic>
        <p:nvPicPr>
          <p:cNvPr id="1125" name="Google Shape;1125;p69"/>
          <p:cNvPicPr preferRelativeResize="0"/>
          <p:nvPr/>
        </p:nvPicPr>
        <p:blipFill rotWithShape="1">
          <a:blip r:embed="rId4">
            <a:alphaModFix/>
          </a:blip>
          <a:srcRect t="21619" b="1851"/>
          <a:stretch/>
        </p:blipFill>
        <p:spPr>
          <a:xfrm>
            <a:off x="7295340" y="1984288"/>
            <a:ext cx="901413" cy="886026"/>
          </a:xfrm>
          <a:prstGeom prst="ellipse">
            <a:avLst/>
          </a:prstGeom>
          <a:noFill/>
          <a:ln w="38100" cap="flat" cmpd="sng">
            <a:solidFill>
              <a:schemeClr val="dk2"/>
            </a:solidFill>
            <a:prstDash val="solid"/>
            <a:round/>
            <a:headEnd type="none" w="sm" len="sm"/>
            <a:tailEnd type="none" w="sm" len="sm"/>
          </a:ln>
        </p:spPr>
      </p:pic>
      <p:sp>
        <p:nvSpPr>
          <p:cNvPr id="3" name="Google Shape;1123;p69">
            <a:extLst>
              <a:ext uri="{FF2B5EF4-FFF2-40B4-BE49-F238E27FC236}">
                <a16:creationId xmlns:a16="http://schemas.microsoft.com/office/drawing/2014/main" id="{0873A576-2AB3-E0C4-0D2E-0A1ECCE612B7}"/>
              </a:ext>
            </a:extLst>
          </p:cNvPr>
          <p:cNvSpPr txBox="1"/>
          <p:nvPr/>
        </p:nvSpPr>
        <p:spPr>
          <a:xfrm>
            <a:off x="591076" y="2918078"/>
            <a:ext cx="1775569" cy="733247"/>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100" dirty="0">
                <a:solidFill>
                  <a:schemeClr val="accent4"/>
                </a:solidFill>
                <a:latin typeface="Karla Medium"/>
                <a:ea typeface="Karla Medium"/>
                <a:cs typeface="Karla Medium"/>
                <a:sym typeface="Karla Medium"/>
              </a:rPr>
              <a:t>Monirul Islam Mahmud </a:t>
            </a:r>
            <a:r>
              <a:rPr lang="en" sz="1000" dirty="0">
                <a:solidFill>
                  <a:srgbClr val="666666"/>
                </a:solidFill>
                <a:latin typeface="Karla"/>
                <a:ea typeface="Karla"/>
                <a:cs typeface="Karla"/>
                <a:sym typeface="Karla"/>
              </a:rPr>
              <a:t>UG Student, </a:t>
            </a:r>
          </a:p>
          <a:p>
            <a:pPr marL="0" lvl="0" indent="0" algn="ctr" rtl="0">
              <a:lnSpc>
                <a:spcPct val="115000"/>
              </a:lnSpc>
              <a:spcBef>
                <a:spcPts val="0"/>
              </a:spcBef>
              <a:spcAft>
                <a:spcPts val="0"/>
              </a:spcAft>
              <a:buNone/>
            </a:pPr>
            <a:r>
              <a:rPr lang="en" sz="1000" dirty="0">
                <a:solidFill>
                  <a:srgbClr val="666666"/>
                </a:solidFill>
                <a:latin typeface="Karla"/>
                <a:ea typeface="Karla"/>
                <a:cs typeface="Karla"/>
                <a:sym typeface="Karla"/>
              </a:rPr>
              <a:t>ECE Department</a:t>
            </a:r>
            <a:endParaRPr sz="1000" dirty="0">
              <a:solidFill>
                <a:srgbClr val="666666"/>
              </a:solidFill>
              <a:latin typeface="Work Sans Medium"/>
              <a:ea typeface="Work Sans Medium"/>
              <a:cs typeface="Work Sans Medium"/>
              <a:sym typeface="Work Sans Medium"/>
            </a:endParaRPr>
          </a:p>
        </p:txBody>
      </p:sp>
      <p:pic>
        <p:nvPicPr>
          <p:cNvPr id="4" name="Google Shape;1124;p69">
            <a:extLst>
              <a:ext uri="{FF2B5EF4-FFF2-40B4-BE49-F238E27FC236}">
                <a16:creationId xmlns:a16="http://schemas.microsoft.com/office/drawing/2014/main" id="{AC37D70C-37D0-7337-24F2-7965D6B434A5}"/>
              </a:ext>
            </a:extLst>
          </p:cNvPr>
          <p:cNvPicPr preferRelativeResize="0"/>
          <p:nvPr/>
        </p:nvPicPr>
        <p:blipFill rotWithShape="1">
          <a:blip r:embed="rId5"/>
          <a:srcRect t="803" b="-1291"/>
          <a:stretch/>
        </p:blipFill>
        <p:spPr>
          <a:xfrm>
            <a:off x="984964" y="1984288"/>
            <a:ext cx="901413" cy="886026"/>
          </a:xfrm>
          <a:prstGeom prst="ellipse">
            <a:avLst/>
          </a:prstGeom>
          <a:noFill/>
          <a:ln w="38100" cap="flat" cmpd="sng">
            <a:solidFill>
              <a:schemeClr val="dk2"/>
            </a:solidFill>
            <a:prstDash val="solid"/>
            <a:round/>
            <a:headEnd type="none" w="sm" len="sm"/>
            <a:tailEnd type="none" w="sm" len="sm"/>
          </a:ln>
        </p:spPr>
      </p:pic>
      <p:sp>
        <p:nvSpPr>
          <p:cNvPr id="5" name="Google Shape;1123;p69">
            <a:extLst>
              <a:ext uri="{FF2B5EF4-FFF2-40B4-BE49-F238E27FC236}">
                <a16:creationId xmlns:a16="http://schemas.microsoft.com/office/drawing/2014/main" id="{4BE9719F-2106-EE56-9EAD-25C12BF7F8E8}"/>
              </a:ext>
            </a:extLst>
          </p:cNvPr>
          <p:cNvSpPr txBox="1"/>
          <p:nvPr/>
        </p:nvSpPr>
        <p:spPr>
          <a:xfrm>
            <a:off x="4082237" y="2941162"/>
            <a:ext cx="1387528" cy="687081"/>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100" dirty="0">
                <a:solidFill>
                  <a:schemeClr val="accent4"/>
                </a:solidFill>
                <a:latin typeface="Karla Medium"/>
                <a:ea typeface="Work Sans Medium"/>
                <a:cs typeface="Work Sans Medium"/>
                <a:sym typeface="Karla Medium"/>
              </a:rPr>
              <a:t>Kazi Aniya Ahmed</a:t>
            </a:r>
            <a:endParaRPr sz="1000" dirty="0">
              <a:solidFill>
                <a:srgbClr val="666666"/>
              </a:solidFill>
              <a:latin typeface="Work Sans Medium"/>
              <a:ea typeface="Work Sans Medium"/>
              <a:cs typeface="Work Sans Medium"/>
              <a:sym typeface="Work Sans Medium"/>
            </a:endParaRPr>
          </a:p>
          <a:p>
            <a:pPr marL="0" lvl="0" indent="0" algn="ctr" rtl="0">
              <a:lnSpc>
                <a:spcPct val="100000"/>
              </a:lnSpc>
              <a:spcBef>
                <a:spcPts val="0"/>
              </a:spcBef>
              <a:spcAft>
                <a:spcPts val="0"/>
              </a:spcAft>
              <a:buNone/>
            </a:pPr>
            <a:r>
              <a:rPr lang="en" sz="1000" dirty="0">
                <a:solidFill>
                  <a:srgbClr val="666666"/>
                </a:solidFill>
                <a:latin typeface="Karla"/>
                <a:ea typeface="Karla"/>
                <a:cs typeface="Karla"/>
                <a:sym typeface="Karla"/>
              </a:rPr>
              <a:t>UG Student, </a:t>
            </a:r>
          </a:p>
          <a:p>
            <a:pPr marL="0" lvl="0" indent="0" algn="ctr" rtl="0">
              <a:lnSpc>
                <a:spcPct val="100000"/>
              </a:lnSpc>
              <a:spcBef>
                <a:spcPts val="0"/>
              </a:spcBef>
              <a:spcAft>
                <a:spcPts val="0"/>
              </a:spcAft>
              <a:buNone/>
            </a:pPr>
            <a:r>
              <a:rPr lang="en" sz="1000" dirty="0">
                <a:solidFill>
                  <a:srgbClr val="666666"/>
                </a:solidFill>
                <a:latin typeface="Karla"/>
                <a:ea typeface="Karla"/>
                <a:cs typeface="Karla"/>
                <a:sym typeface="Karla"/>
              </a:rPr>
              <a:t>ECE Department</a:t>
            </a:r>
            <a:endParaRPr sz="1000" dirty="0">
              <a:solidFill>
                <a:srgbClr val="666666"/>
              </a:solidFill>
              <a:latin typeface="Work Sans Medium"/>
              <a:ea typeface="Work Sans Medium"/>
              <a:cs typeface="Work Sans Medium"/>
              <a:sym typeface="Work Sans Medium"/>
            </a:endParaRPr>
          </a:p>
        </p:txBody>
      </p:sp>
      <p:pic>
        <p:nvPicPr>
          <p:cNvPr id="6" name="Google Shape;1124;p69">
            <a:extLst>
              <a:ext uri="{FF2B5EF4-FFF2-40B4-BE49-F238E27FC236}">
                <a16:creationId xmlns:a16="http://schemas.microsoft.com/office/drawing/2014/main" id="{B1CAE5EE-39B4-CBD5-B5D5-06EAC4C171F5}"/>
              </a:ext>
            </a:extLst>
          </p:cNvPr>
          <p:cNvPicPr preferRelativeResize="0"/>
          <p:nvPr/>
        </p:nvPicPr>
        <p:blipFill rotWithShape="1">
          <a:blip r:embed="rId6"/>
          <a:srcRect l="1269" r="1269"/>
          <a:stretch/>
        </p:blipFill>
        <p:spPr>
          <a:xfrm>
            <a:off x="4274153" y="1984288"/>
            <a:ext cx="901413" cy="886026"/>
          </a:xfrm>
          <a:prstGeom prst="ellipse">
            <a:avLst/>
          </a:prstGeom>
          <a:noFill/>
          <a:ln w="38100" cap="flat" cmpd="sng">
            <a:solidFill>
              <a:schemeClr val="dk2"/>
            </a:solidFill>
            <a:prstDash val="solid"/>
            <a:round/>
            <a:headEnd type="none" w="sm" len="sm"/>
            <a:tailEnd type="none" w="sm" len="sm"/>
          </a:ln>
        </p:spPr>
      </p:pic>
      <p:sp>
        <p:nvSpPr>
          <p:cNvPr id="7" name="Google Shape;1123;p69">
            <a:extLst>
              <a:ext uri="{FF2B5EF4-FFF2-40B4-BE49-F238E27FC236}">
                <a16:creationId xmlns:a16="http://schemas.microsoft.com/office/drawing/2014/main" id="{5C8FA330-1C0B-26B1-81B5-EE54375973FD}"/>
              </a:ext>
            </a:extLst>
          </p:cNvPr>
          <p:cNvSpPr txBox="1"/>
          <p:nvPr/>
        </p:nvSpPr>
        <p:spPr>
          <a:xfrm>
            <a:off x="5487578" y="2962129"/>
            <a:ext cx="1493646" cy="687081"/>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1100" dirty="0">
                <a:solidFill>
                  <a:schemeClr val="accent4"/>
                </a:solidFill>
                <a:latin typeface="Karla Medium"/>
                <a:ea typeface="Karla Medium"/>
                <a:cs typeface="Karla Medium"/>
                <a:sym typeface="Karla Medium"/>
              </a:rPr>
              <a:t>Marjana Ahammad</a:t>
            </a:r>
            <a:endParaRPr sz="1000" dirty="0">
              <a:solidFill>
                <a:srgbClr val="666666"/>
              </a:solidFill>
              <a:latin typeface="Work Sans Medium"/>
              <a:ea typeface="Work Sans Medium"/>
              <a:cs typeface="Work Sans Medium"/>
              <a:sym typeface="Work Sans Medium"/>
            </a:endParaRPr>
          </a:p>
          <a:p>
            <a:pPr marL="0" lvl="0" indent="0" algn="ctr" rtl="0">
              <a:lnSpc>
                <a:spcPct val="100000"/>
              </a:lnSpc>
              <a:spcBef>
                <a:spcPts val="0"/>
              </a:spcBef>
              <a:spcAft>
                <a:spcPts val="0"/>
              </a:spcAft>
              <a:buNone/>
            </a:pPr>
            <a:r>
              <a:rPr lang="en" sz="1000" dirty="0">
                <a:solidFill>
                  <a:srgbClr val="666666"/>
                </a:solidFill>
                <a:latin typeface="Karla"/>
                <a:ea typeface="Karla"/>
                <a:cs typeface="Karla"/>
                <a:sym typeface="Karla"/>
              </a:rPr>
              <a:t>UG Student, </a:t>
            </a:r>
          </a:p>
          <a:p>
            <a:pPr marL="0" lvl="0" indent="0" algn="ctr" rtl="0">
              <a:lnSpc>
                <a:spcPct val="100000"/>
              </a:lnSpc>
              <a:spcBef>
                <a:spcPts val="0"/>
              </a:spcBef>
              <a:spcAft>
                <a:spcPts val="0"/>
              </a:spcAft>
              <a:buNone/>
            </a:pPr>
            <a:r>
              <a:rPr lang="en" sz="1000" dirty="0">
                <a:solidFill>
                  <a:srgbClr val="666666"/>
                </a:solidFill>
                <a:latin typeface="Karla"/>
                <a:ea typeface="Karla"/>
                <a:cs typeface="Karla"/>
                <a:sym typeface="Karla"/>
              </a:rPr>
              <a:t>ECE Department</a:t>
            </a:r>
            <a:endParaRPr sz="1000" dirty="0">
              <a:solidFill>
                <a:srgbClr val="666666"/>
              </a:solidFill>
              <a:latin typeface="Work Sans Medium"/>
              <a:ea typeface="Work Sans Medium"/>
              <a:cs typeface="Work Sans Medium"/>
              <a:sym typeface="Work Sans Medium"/>
            </a:endParaRPr>
          </a:p>
        </p:txBody>
      </p:sp>
      <p:pic>
        <p:nvPicPr>
          <p:cNvPr id="8" name="Google Shape;1124;p69">
            <a:extLst>
              <a:ext uri="{FF2B5EF4-FFF2-40B4-BE49-F238E27FC236}">
                <a16:creationId xmlns:a16="http://schemas.microsoft.com/office/drawing/2014/main" id="{30D2D061-7579-599A-B65E-64FECFEE602B}"/>
              </a:ext>
            </a:extLst>
          </p:cNvPr>
          <p:cNvPicPr preferRelativeResize="0"/>
          <p:nvPr/>
        </p:nvPicPr>
        <p:blipFill rotWithShape="1">
          <a:blip r:embed="rId7"/>
          <a:srcRect l="839" r="839"/>
          <a:stretch/>
        </p:blipFill>
        <p:spPr>
          <a:xfrm>
            <a:off x="5783695" y="1984854"/>
            <a:ext cx="901413" cy="886026"/>
          </a:xfrm>
          <a:prstGeom prst="ellipse">
            <a:avLst/>
          </a:prstGeom>
          <a:noFill/>
          <a:ln w="38100" cap="flat" cmpd="sng">
            <a:solidFill>
              <a:schemeClr val="dk2"/>
            </a:solidFill>
            <a:prstDash val="solid"/>
            <a:round/>
            <a:headEnd type="none" w="sm" len="sm"/>
            <a:tailEnd type="none" w="sm" len="s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2"/>
          <p:cNvSpPr txBox="1">
            <a:spLocks noGrp="1"/>
          </p:cNvSpPr>
          <p:nvPr>
            <p:ph type="title"/>
          </p:nvPr>
        </p:nvSpPr>
        <p:spPr>
          <a:xfrm>
            <a:off x="738764" y="639639"/>
            <a:ext cx="7696500" cy="492412"/>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2000" u="sng" dirty="0">
                <a:solidFill>
                  <a:schemeClr val="lt2"/>
                </a:solidFill>
              </a:rPr>
              <a:t>Our Overall Analysis</a:t>
            </a:r>
            <a:endParaRPr sz="2400" u="sng" dirty="0"/>
          </a:p>
        </p:txBody>
      </p:sp>
      <p:sp>
        <p:nvSpPr>
          <p:cNvPr id="939" name="Google Shape;939;p62"/>
          <p:cNvSpPr txBox="1">
            <a:spLocks noGrp="1"/>
          </p:cNvSpPr>
          <p:nvPr>
            <p:ph type="ctrTitle" idx="4294967295"/>
          </p:nvPr>
        </p:nvSpPr>
        <p:spPr>
          <a:xfrm flipH="1">
            <a:off x="1040506" y="3057912"/>
            <a:ext cx="32082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chemeClr val="accent4"/>
                </a:solidFill>
              </a:rPr>
              <a:t>Model used for prediction</a:t>
            </a:r>
            <a:endParaRPr sz="1600" dirty="0">
              <a:solidFill>
                <a:schemeClr val="accent4"/>
              </a:solidFill>
            </a:endParaRPr>
          </a:p>
        </p:txBody>
      </p:sp>
      <p:sp>
        <p:nvSpPr>
          <p:cNvPr id="940" name="Google Shape;940;p62"/>
          <p:cNvSpPr txBox="1">
            <a:spLocks noGrp="1"/>
          </p:cNvSpPr>
          <p:nvPr>
            <p:ph type="subTitle" idx="4294967295"/>
          </p:nvPr>
        </p:nvSpPr>
        <p:spPr>
          <a:xfrm flipH="1">
            <a:off x="1040506" y="3410413"/>
            <a:ext cx="3641700" cy="984855"/>
          </a:xfrm>
          <a:prstGeom prst="rect">
            <a:avLst/>
          </a:prstGeom>
        </p:spPr>
        <p:txBody>
          <a:bodyPr spcFirstLastPara="1" wrap="square" lIns="91425" tIns="91425" rIns="91425" bIns="91425" anchor="t" anchorCtr="0">
            <a:spAutoFit/>
          </a:bodyPr>
          <a:lstStyle/>
          <a:p>
            <a:pPr marL="0" marR="0" lvl="0" indent="0" algn="l" rtl="0">
              <a:lnSpc>
                <a:spcPct val="100000"/>
              </a:lnSpc>
              <a:spcBef>
                <a:spcPts val="0"/>
              </a:spcBef>
              <a:spcAft>
                <a:spcPts val="1200"/>
              </a:spcAft>
              <a:buNone/>
            </a:pPr>
            <a:r>
              <a:rPr lang="en-US" sz="1400" b="0" i="0" dirty="0">
                <a:solidFill>
                  <a:srgbClr val="000000"/>
                </a:solidFill>
                <a:effectLst/>
                <a:latin typeface="Karla" pitchFamily="2" charset="0"/>
              </a:rPr>
              <a:t>XGBoost, Linear Regression, Gradient boosting models, Multilayer Perception with LSTM, ANN, LightGBM</a:t>
            </a:r>
            <a:endParaRPr sz="1400" dirty="0">
              <a:latin typeface="Karla" pitchFamily="2" charset="0"/>
            </a:endParaRPr>
          </a:p>
        </p:txBody>
      </p:sp>
      <p:sp>
        <p:nvSpPr>
          <p:cNvPr id="941" name="Google Shape;941;p62"/>
          <p:cNvSpPr txBox="1">
            <a:spLocks noGrp="1"/>
          </p:cNvSpPr>
          <p:nvPr>
            <p:ph type="ctrTitle" idx="4294967295"/>
          </p:nvPr>
        </p:nvSpPr>
        <p:spPr>
          <a:xfrm flipH="1">
            <a:off x="5464875" y="1493439"/>
            <a:ext cx="3284700"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accent4"/>
                </a:solidFill>
              </a:rPr>
              <a:t>Existing XAI Technique</a:t>
            </a:r>
            <a:endParaRPr sz="1600" dirty="0">
              <a:solidFill>
                <a:schemeClr val="accent4"/>
              </a:solidFill>
            </a:endParaRPr>
          </a:p>
        </p:txBody>
      </p:sp>
      <p:sp>
        <p:nvSpPr>
          <p:cNvPr id="942" name="Google Shape;942;p62"/>
          <p:cNvSpPr txBox="1">
            <a:spLocks noGrp="1"/>
          </p:cNvSpPr>
          <p:nvPr>
            <p:ph type="subTitle" idx="4294967295"/>
          </p:nvPr>
        </p:nvSpPr>
        <p:spPr>
          <a:xfrm flipH="1">
            <a:off x="5464875" y="1937538"/>
            <a:ext cx="3284700" cy="2277516"/>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sz="1400" dirty="0"/>
              <a:t>A comprehensive review of relevant literature on credit scoring methods was conducted</a:t>
            </a:r>
            <a:r>
              <a:rPr lang="en-US" sz="1400" dirty="0"/>
              <a:t>.</a:t>
            </a:r>
          </a:p>
          <a:p>
            <a:pPr marL="457200" lvl="0" indent="-330200" algn="l" rtl="0">
              <a:spcBef>
                <a:spcPts val="1200"/>
              </a:spcBef>
              <a:spcAft>
                <a:spcPts val="0"/>
              </a:spcAft>
              <a:buSzPts val="1600"/>
              <a:buChar char="❏"/>
            </a:pPr>
            <a:r>
              <a:rPr lang="en-US" sz="1400" dirty="0"/>
              <a:t>SHAP value analysis</a:t>
            </a:r>
          </a:p>
          <a:p>
            <a:pPr marL="457200" lvl="0" indent="-330200" algn="l" rtl="0">
              <a:spcBef>
                <a:spcPts val="0"/>
              </a:spcBef>
              <a:spcAft>
                <a:spcPts val="0"/>
              </a:spcAft>
              <a:buSzPts val="1600"/>
              <a:buChar char="❏"/>
            </a:pPr>
            <a:r>
              <a:rPr lang="en-US" sz="1400" dirty="0"/>
              <a:t>LIME value analysis</a:t>
            </a:r>
          </a:p>
          <a:p>
            <a:pPr marL="457200" lvl="0" indent="-330200" algn="l" rtl="0">
              <a:spcBef>
                <a:spcPts val="0"/>
              </a:spcBef>
              <a:spcAft>
                <a:spcPts val="0"/>
              </a:spcAft>
              <a:buSzPts val="1600"/>
              <a:buChar char="❏"/>
            </a:pPr>
            <a:r>
              <a:rPr lang="en-US" sz="1400" b="0" i="0" dirty="0">
                <a:solidFill>
                  <a:srgbClr val="000000"/>
                </a:solidFill>
                <a:effectLst/>
                <a:latin typeface="Karla" pitchFamily="2" charset="0"/>
              </a:rPr>
              <a:t>GIRP techniques</a:t>
            </a:r>
          </a:p>
          <a:p>
            <a:pPr marL="457200" lvl="0" indent="-330200" algn="l" rtl="0">
              <a:spcBef>
                <a:spcPts val="0"/>
              </a:spcBef>
              <a:spcAft>
                <a:spcPts val="0"/>
              </a:spcAft>
              <a:buSzPts val="1600"/>
              <a:buChar char="❏"/>
            </a:pPr>
            <a:r>
              <a:rPr lang="en-US" sz="1400" b="0" i="0" dirty="0">
                <a:solidFill>
                  <a:srgbClr val="000000"/>
                </a:solidFill>
                <a:effectLst/>
                <a:latin typeface="Karla" pitchFamily="2" charset="0"/>
              </a:rPr>
              <a:t>Anchors techniques</a:t>
            </a:r>
          </a:p>
          <a:p>
            <a:pPr marL="457200" lvl="0" indent="-330200" algn="l" rtl="0">
              <a:spcBef>
                <a:spcPts val="0"/>
              </a:spcBef>
              <a:spcAft>
                <a:spcPts val="0"/>
              </a:spcAft>
              <a:buSzPts val="1600"/>
              <a:buChar char="❏"/>
            </a:pPr>
            <a:r>
              <a:rPr lang="en-US" sz="1400" b="0" i="0" dirty="0">
                <a:solidFill>
                  <a:srgbClr val="000000"/>
                </a:solidFill>
                <a:effectLst/>
                <a:latin typeface="Karla" pitchFamily="2" charset="0"/>
              </a:rPr>
              <a:t>ProtoDash techniques</a:t>
            </a:r>
            <a:endParaRPr lang="en-US" sz="1400" dirty="0"/>
          </a:p>
          <a:p>
            <a:pPr marL="457200" lvl="0" indent="-330200" algn="l" rtl="0">
              <a:spcBef>
                <a:spcPts val="0"/>
              </a:spcBef>
              <a:spcAft>
                <a:spcPts val="0"/>
              </a:spcAft>
              <a:buSzPts val="1600"/>
              <a:buChar char="❏"/>
            </a:pPr>
            <a:endParaRPr lang="en-US" sz="1400" dirty="0"/>
          </a:p>
        </p:txBody>
      </p:sp>
      <p:sp>
        <p:nvSpPr>
          <p:cNvPr id="943" name="Google Shape;943;p62"/>
          <p:cNvSpPr txBox="1">
            <a:spLocks noGrp="1"/>
          </p:cNvSpPr>
          <p:nvPr>
            <p:ph type="ctrTitle" idx="4294967295"/>
          </p:nvPr>
        </p:nvSpPr>
        <p:spPr>
          <a:xfrm flipH="1">
            <a:off x="1090231" y="1465562"/>
            <a:ext cx="29706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chemeClr val="accent4"/>
                </a:solidFill>
              </a:rPr>
              <a:t>Reviewed 20 Papers</a:t>
            </a:r>
            <a:endParaRPr sz="1600" dirty="0">
              <a:solidFill>
                <a:schemeClr val="accent4"/>
              </a:solidFill>
            </a:endParaRPr>
          </a:p>
        </p:txBody>
      </p:sp>
      <p:sp>
        <p:nvSpPr>
          <p:cNvPr id="944" name="Google Shape;944;p62"/>
          <p:cNvSpPr txBox="1">
            <a:spLocks noGrp="1"/>
          </p:cNvSpPr>
          <p:nvPr>
            <p:ph type="subTitle" idx="4294967295"/>
          </p:nvPr>
        </p:nvSpPr>
        <p:spPr>
          <a:xfrm flipH="1">
            <a:off x="1092972" y="1813051"/>
            <a:ext cx="3402000" cy="1200298"/>
          </a:xfrm>
          <a:prstGeom prst="rect">
            <a:avLst/>
          </a:prstGeom>
        </p:spPr>
        <p:txBody>
          <a:bodyPr spcFirstLastPara="1" wrap="square" lIns="91425" tIns="91425" rIns="91425" bIns="91425" anchor="t" anchorCtr="0">
            <a:spAutoFit/>
          </a:bodyPr>
          <a:lstStyle/>
          <a:p>
            <a:pPr marL="0" lvl="0" indent="0" algn="just" rtl="0">
              <a:spcBef>
                <a:spcPts val="0"/>
              </a:spcBef>
              <a:spcAft>
                <a:spcPts val="1200"/>
              </a:spcAft>
              <a:buNone/>
            </a:pPr>
            <a:r>
              <a:rPr lang="en" sz="1400" dirty="0"/>
              <a:t>We looked at different ML &amp; DL methods, all possible XAI strategies, encountered research problems, and their solutions.</a:t>
            </a:r>
            <a:endParaRPr sz="1400" dirty="0"/>
          </a:p>
        </p:txBody>
      </p:sp>
      <p:grpSp>
        <p:nvGrpSpPr>
          <p:cNvPr id="945" name="Google Shape;945;p62"/>
          <p:cNvGrpSpPr/>
          <p:nvPr/>
        </p:nvGrpSpPr>
        <p:grpSpPr>
          <a:xfrm>
            <a:off x="4934408" y="1447559"/>
            <a:ext cx="528858" cy="526160"/>
            <a:chOff x="4758032" y="1693503"/>
            <a:chExt cx="528858" cy="526160"/>
          </a:xfrm>
        </p:grpSpPr>
        <p:sp>
          <p:nvSpPr>
            <p:cNvPr id="946" name="Google Shape;946;p62"/>
            <p:cNvSpPr/>
            <p:nvPr/>
          </p:nvSpPr>
          <p:spPr>
            <a:xfrm>
              <a:off x="4758032" y="1785519"/>
              <a:ext cx="434144" cy="434144"/>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2"/>
            <p:cNvSpPr/>
            <p:nvPr/>
          </p:nvSpPr>
          <p:spPr>
            <a:xfrm>
              <a:off x="4974955" y="1993901"/>
              <a:ext cx="217226" cy="17387"/>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151F29">
                <a:alpha val="26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2"/>
            <p:cNvSpPr/>
            <p:nvPr/>
          </p:nvSpPr>
          <p:spPr>
            <a:xfrm>
              <a:off x="5157448" y="1693503"/>
              <a:ext cx="129443" cy="12671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2"/>
            <p:cNvSpPr/>
            <p:nvPr/>
          </p:nvSpPr>
          <p:spPr>
            <a:xfrm>
              <a:off x="5157448" y="1693503"/>
              <a:ext cx="86937" cy="12671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151F29">
                <a:alpha val="26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2"/>
            <p:cNvSpPr/>
            <p:nvPr/>
          </p:nvSpPr>
          <p:spPr>
            <a:xfrm>
              <a:off x="4810041" y="1837528"/>
              <a:ext cx="330090" cy="330090"/>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2"/>
            <p:cNvSpPr/>
            <p:nvPr/>
          </p:nvSpPr>
          <p:spPr>
            <a:xfrm>
              <a:off x="4974955" y="1993901"/>
              <a:ext cx="165179" cy="17387"/>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151F29">
                <a:alpha val="26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2"/>
            <p:cNvSpPr/>
            <p:nvPr/>
          </p:nvSpPr>
          <p:spPr>
            <a:xfrm>
              <a:off x="4853549" y="1881035"/>
              <a:ext cx="243115" cy="243115"/>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2"/>
            <p:cNvSpPr/>
            <p:nvPr/>
          </p:nvSpPr>
          <p:spPr>
            <a:xfrm>
              <a:off x="4974955" y="1993901"/>
              <a:ext cx="121711" cy="17387"/>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151F29">
                <a:alpha val="26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2"/>
            <p:cNvSpPr/>
            <p:nvPr/>
          </p:nvSpPr>
          <p:spPr>
            <a:xfrm>
              <a:off x="4905558" y="1933044"/>
              <a:ext cx="139060" cy="139060"/>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2"/>
            <p:cNvSpPr/>
            <p:nvPr/>
          </p:nvSpPr>
          <p:spPr>
            <a:xfrm>
              <a:off x="4974955" y="1993901"/>
              <a:ext cx="69934" cy="17387"/>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151F29">
                <a:alpha val="26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2"/>
            <p:cNvSpPr/>
            <p:nvPr/>
          </p:nvSpPr>
          <p:spPr>
            <a:xfrm>
              <a:off x="4949066" y="1976552"/>
              <a:ext cx="52047" cy="520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2"/>
            <p:cNvSpPr/>
            <p:nvPr/>
          </p:nvSpPr>
          <p:spPr>
            <a:xfrm>
              <a:off x="4974955" y="1993901"/>
              <a:ext cx="26696" cy="17387"/>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2"/>
            <p:cNvSpPr/>
            <p:nvPr/>
          </p:nvSpPr>
          <p:spPr>
            <a:xfrm>
              <a:off x="4962683" y="1952778"/>
              <a:ext cx="62202" cy="58586"/>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2"/>
            <p:cNvSpPr/>
            <p:nvPr/>
          </p:nvSpPr>
          <p:spPr>
            <a:xfrm>
              <a:off x="5002421" y="1711506"/>
              <a:ext cx="267311" cy="260810"/>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62"/>
          <p:cNvGrpSpPr/>
          <p:nvPr/>
        </p:nvGrpSpPr>
        <p:grpSpPr>
          <a:xfrm>
            <a:off x="438191" y="1587090"/>
            <a:ext cx="452589" cy="452184"/>
            <a:chOff x="1587641" y="1730512"/>
            <a:chExt cx="452589" cy="452184"/>
          </a:xfrm>
        </p:grpSpPr>
        <p:sp>
          <p:nvSpPr>
            <p:cNvPr id="961" name="Google Shape;961;p62"/>
            <p:cNvSpPr/>
            <p:nvPr/>
          </p:nvSpPr>
          <p:spPr>
            <a:xfrm>
              <a:off x="1587641" y="1730512"/>
              <a:ext cx="343209" cy="226000"/>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2"/>
            <p:cNvSpPr/>
            <p:nvPr/>
          </p:nvSpPr>
          <p:spPr>
            <a:xfrm>
              <a:off x="1814042" y="1730544"/>
              <a:ext cx="226188" cy="34276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2"/>
            <p:cNvSpPr/>
            <p:nvPr/>
          </p:nvSpPr>
          <p:spPr>
            <a:xfrm>
              <a:off x="1697088" y="1956473"/>
              <a:ext cx="342926" cy="226219"/>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2"/>
            <p:cNvSpPr/>
            <p:nvPr/>
          </p:nvSpPr>
          <p:spPr>
            <a:xfrm>
              <a:off x="1587861" y="1839707"/>
              <a:ext cx="226219" cy="342989"/>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62"/>
          <p:cNvGrpSpPr/>
          <p:nvPr/>
        </p:nvGrpSpPr>
        <p:grpSpPr>
          <a:xfrm>
            <a:off x="302905" y="3019705"/>
            <a:ext cx="723142" cy="697962"/>
            <a:chOff x="213921" y="161225"/>
            <a:chExt cx="887400" cy="856500"/>
          </a:xfrm>
        </p:grpSpPr>
        <p:sp>
          <p:nvSpPr>
            <p:cNvPr id="966" name="Google Shape;966;p62"/>
            <p:cNvSpPr/>
            <p:nvPr/>
          </p:nvSpPr>
          <p:spPr>
            <a:xfrm rot="1645945">
              <a:off x="316402" y="284014"/>
              <a:ext cx="682437" cy="610923"/>
            </a:xfrm>
            <a:prstGeom prst="wedgeEllipseCallout">
              <a:avLst>
                <a:gd name="adj1" fmla="val -20833"/>
                <a:gd name="adj2" fmla="val 625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 name="Google Shape;967;p62"/>
            <p:cNvGrpSpPr/>
            <p:nvPr/>
          </p:nvGrpSpPr>
          <p:grpSpPr>
            <a:xfrm>
              <a:off x="451226" y="421855"/>
              <a:ext cx="470598" cy="335235"/>
              <a:chOff x="393289" y="3285780"/>
              <a:chExt cx="470598" cy="335235"/>
            </a:xfrm>
          </p:grpSpPr>
          <p:sp>
            <p:nvSpPr>
              <p:cNvPr id="968" name="Google Shape;968;p62"/>
              <p:cNvSpPr/>
              <p:nvPr/>
            </p:nvSpPr>
            <p:spPr>
              <a:xfrm rot="1746505">
                <a:off x="435455" y="3304770"/>
                <a:ext cx="76936" cy="193330"/>
              </a:xfrm>
              <a:custGeom>
                <a:avLst/>
                <a:gdLst/>
                <a:ahLst/>
                <a:cxnLst/>
                <a:rect l="l" t="t" r="r" b="b"/>
                <a:pathLst>
                  <a:path w="542" h="1362" extrusionOk="0">
                    <a:moveTo>
                      <a:pt x="0" y="1"/>
                    </a:moveTo>
                    <a:cubicBezTo>
                      <a:pt x="15" y="469"/>
                      <a:pt x="30" y="923"/>
                      <a:pt x="44" y="1362"/>
                    </a:cubicBezTo>
                    <a:cubicBezTo>
                      <a:pt x="205" y="1318"/>
                      <a:pt x="381" y="1289"/>
                      <a:pt x="542" y="1289"/>
                    </a:cubicBezTo>
                    <a:cubicBezTo>
                      <a:pt x="527" y="835"/>
                      <a:pt x="498" y="484"/>
                      <a:pt x="469" y="30"/>
                    </a:cubicBezTo>
                    <a:cubicBezTo>
                      <a:pt x="322" y="1"/>
                      <a:pt x="132"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2"/>
              <p:cNvSpPr/>
              <p:nvPr/>
            </p:nvSpPr>
            <p:spPr>
              <a:xfrm rot="1746505">
                <a:off x="541561" y="3308645"/>
                <a:ext cx="97802" cy="237049"/>
              </a:xfrm>
              <a:custGeom>
                <a:avLst/>
                <a:gdLst/>
                <a:ahLst/>
                <a:cxnLst/>
                <a:rect l="l" t="t" r="r" b="b"/>
                <a:pathLst>
                  <a:path w="689" h="1670" extrusionOk="0">
                    <a:moveTo>
                      <a:pt x="0" y="0"/>
                    </a:moveTo>
                    <a:lnTo>
                      <a:pt x="0" y="1611"/>
                    </a:lnTo>
                    <a:lnTo>
                      <a:pt x="688" y="1669"/>
                    </a:lnTo>
                    <a:lnTo>
                      <a:pt x="5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2"/>
              <p:cNvSpPr/>
              <p:nvPr/>
            </p:nvSpPr>
            <p:spPr>
              <a:xfrm rot="1746505">
                <a:off x="667150" y="3297470"/>
                <a:ext cx="129031" cy="311855"/>
              </a:xfrm>
              <a:custGeom>
                <a:avLst/>
                <a:gdLst/>
                <a:ahLst/>
                <a:cxnLst/>
                <a:rect l="l" t="t" r="r" b="b"/>
                <a:pathLst>
                  <a:path w="909" h="2197" extrusionOk="0">
                    <a:moveTo>
                      <a:pt x="703" y="1"/>
                    </a:moveTo>
                    <a:lnTo>
                      <a:pt x="0" y="103"/>
                    </a:lnTo>
                    <a:lnTo>
                      <a:pt x="117" y="2197"/>
                    </a:lnTo>
                    <a:lnTo>
                      <a:pt x="908" y="2197"/>
                    </a:lnTo>
                    <a:lnTo>
                      <a:pt x="7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2"/>
          <p:cNvSpPr txBox="1">
            <a:spLocks noGrp="1"/>
          </p:cNvSpPr>
          <p:nvPr>
            <p:ph type="title"/>
          </p:nvPr>
        </p:nvSpPr>
        <p:spPr>
          <a:xfrm>
            <a:off x="2831306" y="600075"/>
            <a:ext cx="3557887" cy="461635"/>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1800" u="sng" dirty="0">
                <a:solidFill>
                  <a:schemeClr val="lt2"/>
                </a:solidFill>
              </a:rPr>
              <a:t>Richie Contribution</a:t>
            </a:r>
            <a:endParaRPr sz="2000" u="sng" dirty="0"/>
          </a:p>
        </p:txBody>
      </p:sp>
      <p:pic>
        <p:nvPicPr>
          <p:cNvPr id="2" name="Google Shape;1125;p69">
            <a:extLst>
              <a:ext uri="{FF2B5EF4-FFF2-40B4-BE49-F238E27FC236}">
                <a16:creationId xmlns:a16="http://schemas.microsoft.com/office/drawing/2014/main" id="{EDCAB869-EFF7-6CD6-37A2-991384C35C92}"/>
              </a:ext>
            </a:extLst>
          </p:cNvPr>
          <p:cNvPicPr preferRelativeResize="0"/>
          <p:nvPr/>
        </p:nvPicPr>
        <p:blipFill rotWithShape="1">
          <a:blip r:embed="rId3">
            <a:alphaModFix/>
          </a:blip>
          <a:srcRect t="21619" b="1851"/>
          <a:stretch/>
        </p:blipFill>
        <p:spPr>
          <a:xfrm>
            <a:off x="762001" y="116851"/>
            <a:ext cx="1181099" cy="1140450"/>
          </a:xfrm>
          <a:prstGeom prst="ellipse">
            <a:avLst/>
          </a:prstGeom>
          <a:noFill/>
          <a:ln w="38100" cap="flat" cmpd="sng">
            <a:solidFill>
              <a:schemeClr val="dk2"/>
            </a:solidFill>
            <a:prstDash val="solid"/>
            <a:round/>
            <a:headEnd type="none" w="sm" len="sm"/>
            <a:tailEnd type="none" w="sm" len="sm"/>
          </a:ln>
        </p:spPr>
      </p:pic>
      <p:sp>
        <p:nvSpPr>
          <p:cNvPr id="3" name="TextBox 2">
            <a:extLst>
              <a:ext uri="{FF2B5EF4-FFF2-40B4-BE49-F238E27FC236}">
                <a16:creationId xmlns:a16="http://schemas.microsoft.com/office/drawing/2014/main" id="{FCFCF533-064F-D8EA-2CBD-8A996CC62BF6}"/>
              </a:ext>
            </a:extLst>
          </p:cNvPr>
          <p:cNvSpPr txBox="1"/>
          <p:nvPr/>
        </p:nvSpPr>
        <p:spPr>
          <a:xfrm>
            <a:off x="981075" y="1878974"/>
            <a:ext cx="3590925" cy="2891817"/>
          </a:xfrm>
          <a:prstGeom prst="rect">
            <a:avLst/>
          </a:prstGeom>
          <a:noFill/>
        </p:spPr>
        <p:txBody>
          <a:bodyPr wrap="square" rtlCol="0">
            <a:spAutoFit/>
          </a:bodyPr>
          <a:lstStyle/>
          <a:p>
            <a:pPr marL="0" marR="0">
              <a:lnSpc>
                <a:spcPct val="107000"/>
              </a:lnSpc>
              <a:spcBef>
                <a:spcPts val="0"/>
              </a:spcBef>
              <a:spcAft>
                <a:spcPts val="800"/>
              </a:spcAf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Paper 01: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Machine learning for credit scoring: Improving logistic regression with non-linear decision-tree effects.</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Ensemble vs. Logistic:</a:t>
            </a:r>
            <a:r>
              <a:rPr lang="en-US" sz="1100" b="1" kern="100" dirty="0">
                <a:latin typeface="Calibri" panose="020F0502020204030204" pitchFamily="34" charset="0"/>
                <a:ea typeface="Calibri" panose="020F0502020204030204" pitchFamily="34" charset="0"/>
                <a:cs typeface="Times New Roman" panose="02020603050405020304" pitchFamily="18" charset="0"/>
              </a:rPr>
              <a:t>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Ensemble methods, especially random forest, outperform standard logistic regression in credit scoring.</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Interpretability Challenge:</a:t>
            </a:r>
            <a:r>
              <a:rPr lang="en-US" sz="1100" b="1" kern="100" dirty="0">
                <a:latin typeface="Calibri" panose="020F0502020204030204" pitchFamily="34" charset="0"/>
                <a:ea typeface="Calibri" panose="020F0502020204030204" pitchFamily="34" charset="0"/>
                <a:cs typeface="Times New Roman" panose="02020603050405020304" pitchFamily="18" charset="0"/>
              </a:rPr>
              <a:t>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Financial regulators face difficulties due to the lack of interpretability in ensemble methods.</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Penalized Logistic Tree Regression (PLTR):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PLTR combines decision trees and logistic regression, enhancing performance while maintaining interpretability.</a:t>
            </a:r>
          </a:p>
          <a:p>
            <a:endParaRPr lang="en-US" dirty="0"/>
          </a:p>
        </p:txBody>
      </p:sp>
      <p:sp>
        <p:nvSpPr>
          <p:cNvPr id="5" name="TextBox 4">
            <a:extLst>
              <a:ext uri="{FF2B5EF4-FFF2-40B4-BE49-F238E27FC236}">
                <a16:creationId xmlns:a16="http://schemas.microsoft.com/office/drawing/2014/main" id="{896EC6D0-65DA-8D3A-1B5A-D477F90AB02B}"/>
              </a:ext>
            </a:extLst>
          </p:cNvPr>
          <p:cNvSpPr txBox="1"/>
          <p:nvPr/>
        </p:nvSpPr>
        <p:spPr>
          <a:xfrm>
            <a:off x="4900613" y="1878974"/>
            <a:ext cx="3833812" cy="2384627"/>
          </a:xfrm>
          <a:prstGeom prst="rect">
            <a:avLst/>
          </a:prstGeom>
          <a:noFill/>
        </p:spPr>
        <p:txBody>
          <a:bodyPr wrap="square">
            <a:spAutoFit/>
          </a:bodyPr>
          <a:lstStyle/>
          <a:p>
            <a:pPr marL="0" marR="0">
              <a:lnSpc>
                <a:spcPct val="107000"/>
              </a:lnSpc>
              <a:spcBef>
                <a:spcPts val="0"/>
              </a:spcBef>
              <a:spcAft>
                <a:spcPts val="800"/>
              </a:spcAf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Paper 02: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Nurturing a FinTech ecosystem: The case of a youth microloan startup in China</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FinTech's Impact:</a:t>
            </a:r>
            <a:r>
              <a:rPr lang="en-US" sz="1100" b="1" kern="100" dirty="0">
                <a:latin typeface="Calibri" panose="020F0502020204030204" pitchFamily="34" charset="0"/>
                <a:ea typeface="Calibri" panose="020F0502020204030204" pitchFamily="34" charset="0"/>
                <a:cs typeface="Times New Roman" panose="02020603050405020304" pitchFamily="18" charset="0"/>
              </a:rPr>
              <a:t>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FinTech disrupts financial norms using digital technology, affecting stakeholders and payment systems.</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007fenqi Case Study:</a:t>
            </a:r>
            <a:r>
              <a:rPr lang="en-US" sz="1100" b="1" kern="100" dirty="0">
                <a:latin typeface="Calibri" panose="020F0502020204030204" pitchFamily="34" charset="0"/>
                <a:ea typeface="Calibri" panose="020F0502020204030204" pitchFamily="34" charset="0"/>
                <a:cs typeface="Times New Roman" panose="02020603050405020304" pitchFamily="18" charset="0"/>
              </a:rPr>
              <a:t>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Examines 007fenqi, a Chinese FinTech providing microloans to college students, offering insights into strategy.</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Innovative Model and Strategy:</a:t>
            </a:r>
            <a:r>
              <a:rPr lang="en-US" sz="1100" b="1" kern="100" dirty="0">
                <a:latin typeface="Calibri" panose="020F0502020204030204" pitchFamily="34" charset="0"/>
                <a:ea typeface="Calibri" panose="020F0502020204030204" pitchFamily="34" charset="0"/>
                <a:cs typeface="Times New Roman" panose="02020603050405020304" pitchFamily="18" charset="0"/>
              </a:rPr>
              <a:t>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007fenqi innovates by combining e-commerce and microloans, catering to credit-invisible students with an ecosystem strategy.</a:t>
            </a:r>
          </a:p>
        </p:txBody>
      </p:sp>
      <p:cxnSp>
        <p:nvCxnSpPr>
          <p:cNvPr id="7" name="Straight Connector 6">
            <a:extLst>
              <a:ext uri="{FF2B5EF4-FFF2-40B4-BE49-F238E27FC236}">
                <a16:creationId xmlns:a16="http://schemas.microsoft.com/office/drawing/2014/main" id="{497C9A39-5296-059B-2A4C-ADB78B47F47D}"/>
              </a:ext>
            </a:extLst>
          </p:cNvPr>
          <p:cNvCxnSpPr>
            <a:cxnSpLocks/>
          </p:cNvCxnSpPr>
          <p:nvPr/>
        </p:nvCxnSpPr>
        <p:spPr>
          <a:xfrm>
            <a:off x="4610250" y="1878974"/>
            <a:ext cx="0" cy="2664451"/>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408630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2"/>
          <p:cNvSpPr txBox="1">
            <a:spLocks noGrp="1"/>
          </p:cNvSpPr>
          <p:nvPr>
            <p:ph type="title"/>
          </p:nvPr>
        </p:nvSpPr>
        <p:spPr>
          <a:xfrm>
            <a:off x="762000" y="649081"/>
            <a:ext cx="7696500" cy="461635"/>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1800" u="sng" dirty="0">
                <a:solidFill>
                  <a:schemeClr val="lt2"/>
                </a:solidFill>
              </a:rPr>
              <a:t>Richie Contribution</a:t>
            </a:r>
            <a:endParaRPr sz="2000" u="sng" dirty="0"/>
          </a:p>
        </p:txBody>
      </p:sp>
      <p:sp>
        <p:nvSpPr>
          <p:cNvPr id="3" name="TextBox 2">
            <a:extLst>
              <a:ext uri="{FF2B5EF4-FFF2-40B4-BE49-F238E27FC236}">
                <a16:creationId xmlns:a16="http://schemas.microsoft.com/office/drawing/2014/main" id="{FCFCF533-064F-D8EA-2CBD-8A996CC62BF6}"/>
              </a:ext>
            </a:extLst>
          </p:cNvPr>
          <p:cNvSpPr txBox="1"/>
          <p:nvPr/>
        </p:nvSpPr>
        <p:spPr>
          <a:xfrm>
            <a:off x="942826" y="1456956"/>
            <a:ext cx="3590925" cy="3561873"/>
          </a:xfrm>
          <a:prstGeom prst="rect">
            <a:avLst/>
          </a:prstGeom>
          <a:noFill/>
        </p:spPr>
        <p:txBody>
          <a:bodyPr wrap="square" rtlCol="0">
            <a:spAutoFit/>
          </a:bodyPr>
          <a:lstStyle/>
          <a:p>
            <a:pPr marL="0" marR="0">
              <a:lnSpc>
                <a:spcPct val="107000"/>
              </a:lnSpc>
              <a:spcBef>
                <a:spcPts val="0"/>
              </a:spcBef>
              <a:spcAft>
                <a:spcPts val="800"/>
              </a:spcAf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Paper 03: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Benchmarking state-of-the-art classification algorithms for credit scoring: An update of research</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Predictive Modeling and Credit Scoring:</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lvl="1">
              <a:lnSpc>
                <a:spcPct val="107000"/>
              </a:lnSpc>
              <a:spcBef>
                <a:spcPts val="0"/>
              </a:spcBef>
              <a:spcAft>
                <a:spcPts val="800"/>
              </a:spcAft>
              <a:buSzPts val="1000"/>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Explores predictive modeling's role in retail credit, benchmarking classification algorithms across datasets.</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Ensemble Classifiers' Superiority:</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lvl="1">
              <a:lnSpc>
                <a:spcPct val="107000"/>
              </a:lnSpc>
              <a:spcBef>
                <a:spcPts val="0"/>
              </a:spcBef>
              <a:spcAft>
                <a:spcPts val="800"/>
              </a:spcAft>
              <a:buSzPts val="1000"/>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Heterogeneous ensemble classifiers excel in credit risk prediction, highlighting the need for broader modeling considerations.</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Algorithm Performance and Business Value:</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lvl="1">
              <a:lnSpc>
                <a:spcPct val="107000"/>
              </a:lnSpc>
              <a:spcBef>
                <a:spcPts val="0"/>
              </a:spcBef>
              <a:spcAft>
                <a:spcPts val="800"/>
              </a:spcAft>
              <a:buSzPts val="1000"/>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Studies variable selection, performance, and cost reduction, emphasizing the importance of accuracy's impact on profitability.</a:t>
            </a:r>
          </a:p>
          <a:p>
            <a:endParaRPr lang="en-US" dirty="0"/>
          </a:p>
        </p:txBody>
      </p:sp>
      <p:sp>
        <p:nvSpPr>
          <p:cNvPr id="5" name="TextBox 4">
            <a:extLst>
              <a:ext uri="{FF2B5EF4-FFF2-40B4-BE49-F238E27FC236}">
                <a16:creationId xmlns:a16="http://schemas.microsoft.com/office/drawing/2014/main" id="{896EC6D0-65DA-8D3A-1B5A-D477F90AB02B}"/>
              </a:ext>
            </a:extLst>
          </p:cNvPr>
          <p:cNvSpPr txBox="1"/>
          <p:nvPr/>
        </p:nvSpPr>
        <p:spPr>
          <a:xfrm>
            <a:off x="5024438" y="1456956"/>
            <a:ext cx="3833812" cy="2692404"/>
          </a:xfrm>
          <a:prstGeom prst="rect">
            <a:avLst/>
          </a:prstGeom>
          <a:noFill/>
        </p:spPr>
        <p:txBody>
          <a:bodyPr wrap="square">
            <a:spAutoFit/>
          </a:bodyPr>
          <a:lstStyle/>
          <a:p>
            <a:pPr marL="0" marR="0">
              <a:lnSpc>
                <a:spcPct val="107000"/>
              </a:lnSpc>
              <a:spcBef>
                <a:spcPts val="0"/>
              </a:spcBef>
              <a:spcAft>
                <a:spcPts val="800"/>
              </a:spcAf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Paper 04: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 Scoping Review of Alternative Credit Scoring</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Alternative Credit Scoring's Rise:</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lvl="1">
              <a:lnSpc>
                <a:spcPct val="107000"/>
              </a:lnSpc>
              <a:spcBef>
                <a:spcPts val="0"/>
              </a:spcBef>
              <a:spcAft>
                <a:spcPts val="800"/>
              </a:spcAft>
              <a:buSzPts val="1000"/>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Emerging alternative credit scoring aims to boost financial inclusion through new data sources.</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Challenges of Creditworthiness: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lvl="1">
              <a:lnSpc>
                <a:spcPct val="107000"/>
              </a:lnSpc>
              <a:spcBef>
                <a:spcPts val="0"/>
              </a:spcBef>
              <a:spcAft>
                <a:spcPts val="800"/>
              </a:spcAft>
              <a:buSzPts val="1000"/>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Traditional creditworthiness criteria neglect "credit invisible" individuals, often from developing nations.</a:t>
            </a:r>
          </a:p>
          <a:p>
            <a:pPr marL="342900" marR="0" lvl="0" indent="-342900">
              <a:lnSpc>
                <a:spcPct val="107000"/>
              </a:lnSpc>
              <a:spcBef>
                <a:spcPts val="0"/>
              </a:spcBef>
              <a:spcAft>
                <a:spcPts val="800"/>
              </a:spcAft>
              <a:buFont typeface="+mj-lt"/>
              <a:buAutoNum type="arabicPeriod"/>
              <a:tabLst>
                <a:tab pos="457200" algn="l"/>
              </a:tabLs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Data Usage and Ethical Concerns:</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lvl="1">
              <a:lnSpc>
                <a:spcPct val="107000"/>
              </a:lnSpc>
              <a:spcBef>
                <a:spcPts val="0"/>
              </a:spcBef>
              <a:spcAft>
                <a:spcPts val="800"/>
              </a:spcAft>
              <a:buSzPts val="1000"/>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Utilization of various data sources for alternative scoring raises ethical dilemmas, especially concerning privacy and fairness.</a:t>
            </a:r>
          </a:p>
        </p:txBody>
      </p:sp>
      <p:cxnSp>
        <p:nvCxnSpPr>
          <p:cNvPr id="7" name="Straight Connector 6">
            <a:extLst>
              <a:ext uri="{FF2B5EF4-FFF2-40B4-BE49-F238E27FC236}">
                <a16:creationId xmlns:a16="http://schemas.microsoft.com/office/drawing/2014/main" id="{497C9A39-5296-059B-2A4C-ADB78B47F47D}"/>
              </a:ext>
            </a:extLst>
          </p:cNvPr>
          <p:cNvCxnSpPr>
            <a:cxnSpLocks/>
          </p:cNvCxnSpPr>
          <p:nvPr/>
        </p:nvCxnSpPr>
        <p:spPr>
          <a:xfrm>
            <a:off x="4610250" y="1605280"/>
            <a:ext cx="0" cy="2938145"/>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46765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2"/>
          <p:cNvSpPr txBox="1">
            <a:spLocks noGrp="1"/>
          </p:cNvSpPr>
          <p:nvPr>
            <p:ph type="title"/>
          </p:nvPr>
        </p:nvSpPr>
        <p:spPr>
          <a:xfrm>
            <a:off x="2831305" y="589866"/>
            <a:ext cx="3557887" cy="461635"/>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1800" u="sng" dirty="0">
                <a:solidFill>
                  <a:schemeClr val="lt2"/>
                </a:solidFill>
              </a:rPr>
              <a:t>Shihab Contribution</a:t>
            </a:r>
            <a:endParaRPr sz="2000" u="sng" dirty="0"/>
          </a:p>
        </p:txBody>
      </p:sp>
      <p:sp>
        <p:nvSpPr>
          <p:cNvPr id="3" name="TextBox 2">
            <a:extLst>
              <a:ext uri="{FF2B5EF4-FFF2-40B4-BE49-F238E27FC236}">
                <a16:creationId xmlns:a16="http://schemas.microsoft.com/office/drawing/2014/main" id="{FCFCF533-064F-D8EA-2CBD-8A996CC62BF6}"/>
              </a:ext>
            </a:extLst>
          </p:cNvPr>
          <p:cNvSpPr txBox="1"/>
          <p:nvPr/>
        </p:nvSpPr>
        <p:spPr>
          <a:xfrm>
            <a:off x="152403" y="1567824"/>
            <a:ext cx="4419598" cy="3427157"/>
          </a:xfrm>
          <a:prstGeom prst="rect">
            <a:avLst/>
          </a:prstGeom>
          <a:noFill/>
        </p:spPr>
        <p:txBody>
          <a:bodyPr wrap="square" rtlCol="0">
            <a:spAutoFit/>
          </a:bodyPr>
          <a:lstStyle/>
          <a:p>
            <a:pPr marL="0" marR="0">
              <a:lnSpc>
                <a:spcPct val="107000"/>
              </a:lnSpc>
              <a:spcBef>
                <a:spcPts val="0"/>
              </a:spcBef>
              <a:spcAft>
                <a:spcPts val="800"/>
              </a:spcAf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Paper 01: Explainability of a Machine Learning Granting Scoring Model in Peer-to-Peer Lending</a:t>
            </a:r>
          </a:p>
          <a:p>
            <a:pPr marL="342900" marR="0" lvl="0" indent="-342900">
              <a:lnSpc>
                <a:spcPct val="107000"/>
              </a:lnSpc>
              <a:spcBef>
                <a:spcPts val="0"/>
              </a:spcBef>
              <a:spcAft>
                <a:spcPts val="800"/>
              </a:spcAft>
              <a:buFont typeface="+mj-lt"/>
              <a:buAutoNum type="arabicPeriod"/>
              <a:tabLst>
                <a:tab pos="4572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Traditional vs. Machine Learning for Credit Risk:  Traditional models used for credit risk, but machine learning offers better predictive performance due to identifying complex risk patterns.</a:t>
            </a:r>
          </a:p>
          <a:p>
            <a:pPr marL="342900" marR="0" lvl="0" indent="-342900">
              <a:lnSpc>
                <a:spcPct val="107000"/>
              </a:lnSpc>
              <a:spcBef>
                <a:spcPts val="0"/>
              </a:spcBef>
              <a:spcAft>
                <a:spcPts val="800"/>
              </a:spcAft>
              <a:buFont typeface="+mj-lt"/>
              <a:buAutoNum type="arabicPeriod"/>
              <a:tabLst>
                <a:tab pos="4572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Importance of Explainability in P2P Lending:</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P2P lending needs explainable credit risk models.</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Superiority of machine learning: Machine learning models in P2P lending show better performance and explainability than traditional logistic regression.</a:t>
            </a:r>
          </a:p>
          <a:p>
            <a:pPr marL="342900" marR="0" lvl="0" indent="-342900">
              <a:lnSpc>
                <a:spcPct val="107000"/>
              </a:lnSpc>
              <a:spcBef>
                <a:spcPts val="0"/>
              </a:spcBef>
              <a:spcAft>
                <a:spcPts val="800"/>
              </a:spcAft>
              <a:buFont typeface="+mj-lt"/>
              <a:buAutoNum type="arabicPeriod"/>
              <a:tabLst>
                <a:tab pos="4572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SHAP Values Enhance Explainability:   SHAP values offer global and local interpretability, revealing complex nonlinear relationships. SHAP values enable machine learning to reflect nonlinearity and structural breaks, enhancing transparency in credit risk assessment.</a:t>
            </a:r>
          </a:p>
          <a:p>
            <a:pPr marL="0" marR="0">
              <a:lnSpc>
                <a:spcPct val="107000"/>
              </a:lnSpc>
              <a:spcBef>
                <a:spcPts val="0"/>
              </a:spcBef>
              <a:spcAft>
                <a:spcPts val="800"/>
              </a:spcAft>
            </a:pPr>
            <a:endParaRPr lang="en-US" sz="1200" dirty="0"/>
          </a:p>
        </p:txBody>
      </p:sp>
      <p:cxnSp>
        <p:nvCxnSpPr>
          <p:cNvPr id="7" name="Straight Connector 6">
            <a:extLst>
              <a:ext uri="{FF2B5EF4-FFF2-40B4-BE49-F238E27FC236}">
                <a16:creationId xmlns:a16="http://schemas.microsoft.com/office/drawing/2014/main" id="{497C9A39-5296-059B-2A4C-ADB78B47F47D}"/>
              </a:ext>
            </a:extLst>
          </p:cNvPr>
          <p:cNvCxnSpPr>
            <a:cxnSpLocks/>
          </p:cNvCxnSpPr>
          <p:nvPr/>
        </p:nvCxnSpPr>
        <p:spPr>
          <a:xfrm>
            <a:off x="4714875" y="1636027"/>
            <a:ext cx="0" cy="2901841"/>
          </a:xfrm>
          <a:prstGeom prst="line">
            <a:avLst/>
          </a:prstGeom>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15E0F172-D333-003A-0A73-EFA62DFB8EF0}"/>
              </a:ext>
            </a:extLst>
          </p:cNvPr>
          <p:cNvSpPr txBox="1"/>
          <p:nvPr/>
        </p:nvSpPr>
        <p:spPr>
          <a:xfrm>
            <a:off x="4903443" y="1567824"/>
            <a:ext cx="4088155" cy="3515706"/>
          </a:xfrm>
          <a:prstGeom prst="rect">
            <a:avLst/>
          </a:prstGeom>
          <a:noFill/>
        </p:spPr>
        <p:txBody>
          <a:bodyPr wrap="square">
            <a:spAutoFit/>
          </a:bodyPr>
          <a:lstStyle/>
          <a:p>
            <a:pPr marL="0" marR="0">
              <a:lnSpc>
                <a:spcPct val="107000"/>
              </a:lnSpc>
              <a:spcBef>
                <a:spcPts val="0"/>
              </a:spcBef>
              <a:spcAft>
                <a:spcPts val="800"/>
              </a:spcAf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Paper 02: Invisible Primes: Fintech Lending With Alternative Data</a:t>
            </a:r>
          </a:p>
          <a:p>
            <a:pPr marL="342900" marR="0" lvl="0" indent="-342900">
              <a:lnSpc>
                <a:spcPct val="107000"/>
              </a:lnSpc>
              <a:spcBef>
                <a:spcPts val="0"/>
              </a:spcBef>
              <a:spcAft>
                <a:spcPts val="800"/>
              </a:spcAft>
              <a:buFont typeface="+mj-lt"/>
              <a:buAutoNum type="arabicPeriod"/>
              <a:tabLst>
                <a:tab pos="4572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Incorporating Alternative Data in Credit Assessment:</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Use of alternative data (social media, smartphone usage) enhances predictive accuracy in fintech lending.</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Overcoming limitations: Alternative data counters issues of traditional credit scoring, broadening credit access.</a:t>
            </a:r>
          </a:p>
          <a:p>
            <a:pPr marL="342900" marR="0" lvl="0" indent="-342900">
              <a:lnSpc>
                <a:spcPct val="107000"/>
              </a:lnSpc>
              <a:spcBef>
                <a:spcPts val="0"/>
              </a:spcBef>
              <a:spcAft>
                <a:spcPts val="800"/>
              </a:spcAft>
              <a:buFont typeface="+mj-lt"/>
              <a:buAutoNum type="arabicPeriod"/>
              <a:tabLst>
                <a:tab pos="4572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Benefits and Drawbacks of Alternative Data:</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Approval and interest rates: Alternative data links to higher approval rates, lower interest for high-score borrowers.</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Default rates concern: However, alternative data associates with higher default rates, especially among low-score borrowers, raising risk concerns.</a:t>
            </a:r>
          </a:p>
          <a:p>
            <a:pPr marL="171450" indent="-171450" algn="just">
              <a:buFont typeface="Arial" panose="020B0604020202020204" pitchFamily="34" charset="0"/>
              <a:buChar char="•"/>
            </a:pPr>
            <a:endPar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endParaRPr>
          </a:p>
        </p:txBody>
      </p:sp>
      <p:pic>
        <p:nvPicPr>
          <p:cNvPr id="2" name="Google Shape;1124;p69">
            <a:extLst>
              <a:ext uri="{FF2B5EF4-FFF2-40B4-BE49-F238E27FC236}">
                <a16:creationId xmlns:a16="http://schemas.microsoft.com/office/drawing/2014/main" id="{CF25FD47-E830-C4FA-48BD-21CF29D582B2}"/>
              </a:ext>
            </a:extLst>
          </p:cNvPr>
          <p:cNvPicPr preferRelativeResize="0"/>
          <p:nvPr/>
        </p:nvPicPr>
        <p:blipFill rotWithShape="1">
          <a:blip r:embed="rId3">
            <a:alphaModFix/>
          </a:blip>
          <a:srcRect l="4478" t="25388" r="2979" b="25388"/>
          <a:stretch/>
        </p:blipFill>
        <p:spPr>
          <a:xfrm>
            <a:off x="500124" y="66853"/>
            <a:ext cx="1128652" cy="1126788"/>
          </a:xfrm>
          <a:prstGeom prst="ellipse">
            <a:avLst/>
          </a:prstGeom>
          <a:noFill/>
          <a:ln w="38100" cap="flat" cmpd="sng">
            <a:solidFill>
              <a:schemeClr val="dk2"/>
            </a:solidFill>
            <a:prstDash val="solid"/>
            <a:round/>
            <a:headEnd type="none" w="sm" len="sm"/>
            <a:tailEnd type="none" w="sm" len="sm"/>
          </a:ln>
        </p:spPr>
      </p:pic>
    </p:spTree>
    <p:extLst>
      <p:ext uri="{BB962C8B-B14F-4D97-AF65-F5344CB8AC3E}">
        <p14:creationId xmlns:p14="http://schemas.microsoft.com/office/powerpoint/2010/main" val="1102043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2"/>
          <p:cNvSpPr txBox="1">
            <a:spLocks noGrp="1"/>
          </p:cNvSpPr>
          <p:nvPr>
            <p:ph type="title"/>
          </p:nvPr>
        </p:nvSpPr>
        <p:spPr>
          <a:xfrm>
            <a:off x="762000" y="600075"/>
            <a:ext cx="7696500" cy="461635"/>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1800" u="sng" dirty="0">
                <a:solidFill>
                  <a:schemeClr val="lt2"/>
                </a:solidFill>
              </a:rPr>
              <a:t>Shihab Contribution</a:t>
            </a:r>
            <a:endParaRPr sz="2000" u="sng" dirty="0"/>
          </a:p>
        </p:txBody>
      </p:sp>
      <p:sp>
        <p:nvSpPr>
          <p:cNvPr id="3" name="TextBox 2">
            <a:extLst>
              <a:ext uri="{FF2B5EF4-FFF2-40B4-BE49-F238E27FC236}">
                <a16:creationId xmlns:a16="http://schemas.microsoft.com/office/drawing/2014/main" id="{FCFCF533-064F-D8EA-2CBD-8A996CC62BF6}"/>
              </a:ext>
            </a:extLst>
          </p:cNvPr>
          <p:cNvSpPr txBox="1"/>
          <p:nvPr/>
        </p:nvSpPr>
        <p:spPr>
          <a:xfrm>
            <a:off x="643014" y="1478849"/>
            <a:ext cx="3810292" cy="3054682"/>
          </a:xfrm>
          <a:prstGeom prst="rect">
            <a:avLst/>
          </a:prstGeom>
          <a:noFill/>
        </p:spPr>
        <p:txBody>
          <a:bodyPr wrap="square" rtlCol="0">
            <a:spAutoFit/>
          </a:bodyPr>
          <a:lstStyle/>
          <a:p>
            <a:pPr marL="0" marR="0">
              <a:lnSpc>
                <a:spcPct val="107000"/>
              </a:lnSpc>
              <a:spcBef>
                <a:spcPts val="0"/>
              </a:spcBef>
              <a:spcAft>
                <a:spcPts val="800"/>
              </a:spcAf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Paper 03: Use of Machine Learning Techniques to Create a Credit Score Model for Airtime Loans</a:t>
            </a:r>
          </a:p>
          <a:p>
            <a:pPr marL="342900" marR="0" lvl="0" indent="-342900">
              <a:lnSpc>
                <a:spcPct val="107000"/>
              </a:lnSpc>
              <a:spcBef>
                <a:spcPts val="0"/>
              </a:spcBef>
              <a:spcAft>
                <a:spcPts val="800"/>
              </a:spcAft>
              <a:buFont typeface="+mj-lt"/>
              <a:buAutoNum type="arabicPeriod"/>
              <a:tabLst>
                <a:tab pos="4572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Data Enrichment and Improved Performance:</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Enriching customer data enhances model performance in airtime loan credit scoring.</a:t>
            </a:r>
          </a:p>
          <a:p>
            <a:pPr marL="342900" marR="0" lvl="0" indent="-342900">
              <a:lnSpc>
                <a:spcPct val="107000"/>
              </a:lnSpc>
              <a:spcBef>
                <a:spcPts val="0"/>
              </a:spcBef>
              <a:spcAft>
                <a:spcPts val="800"/>
              </a:spcAft>
              <a:buFont typeface="+mj-lt"/>
              <a:buAutoNum type="arabicPeriod"/>
              <a:tabLst>
                <a:tab pos="4572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Evaluation Metric for Imbalanced Data:</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Imbalanced data challenge: Classification accuracy isn't suitable for imbalanced categories in credit risk classification.</a:t>
            </a:r>
          </a:p>
          <a:p>
            <a:pPr marL="342900" marR="0" lvl="0" indent="-342900">
              <a:lnSpc>
                <a:spcPct val="107000"/>
              </a:lnSpc>
              <a:spcBef>
                <a:spcPts val="0"/>
              </a:spcBef>
              <a:spcAft>
                <a:spcPts val="800"/>
              </a:spcAft>
              <a:buFont typeface="+mj-lt"/>
              <a:buAutoNum type="arabicPeriod"/>
              <a:tabLst>
                <a:tab pos="4572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Nonlinear Models Outperform Linear:</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Nonlinear models' advantage: Decision Trees and Random Forest excel compared to logistic regression in credit risk modeling.</a:t>
            </a:r>
          </a:p>
        </p:txBody>
      </p:sp>
      <p:sp>
        <p:nvSpPr>
          <p:cNvPr id="5" name="TextBox 4">
            <a:extLst>
              <a:ext uri="{FF2B5EF4-FFF2-40B4-BE49-F238E27FC236}">
                <a16:creationId xmlns:a16="http://schemas.microsoft.com/office/drawing/2014/main" id="{896EC6D0-65DA-8D3A-1B5A-D477F90AB02B}"/>
              </a:ext>
            </a:extLst>
          </p:cNvPr>
          <p:cNvSpPr txBox="1"/>
          <p:nvPr/>
        </p:nvSpPr>
        <p:spPr>
          <a:xfrm>
            <a:off x="4838414" y="1478849"/>
            <a:ext cx="4162705" cy="3519553"/>
          </a:xfrm>
          <a:prstGeom prst="rect">
            <a:avLst/>
          </a:prstGeom>
          <a:noFill/>
        </p:spPr>
        <p:txBody>
          <a:bodyPr wrap="square">
            <a:spAutoFit/>
          </a:bodyPr>
          <a:lstStyle/>
          <a:p>
            <a:pPr marL="0" marR="0">
              <a:lnSpc>
                <a:spcPct val="107000"/>
              </a:lnSpc>
              <a:spcBef>
                <a:spcPts val="0"/>
              </a:spcBef>
              <a:spcAft>
                <a:spcPts val="800"/>
              </a:spcAft>
            </a:pPr>
            <a:r>
              <a:rPr lang="en-US" sz="1100" b="1" kern="100" dirty="0">
                <a:effectLst/>
                <a:latin typeface="Calibri" panose="020F0502020204030204" pitchFamily="34" charset="0"/>
                <a:ea typeface="Calibri" panose="020F0502020204030204" pitchFamily="34" charset="0"/>
                <a:cs typeface="Times New Roman" panose="02020603050405020304" pitchFamily="18" charset="0"/>
              </a:rPr>
              <a:t>Paper 04: What does your Facebook profile reveal about your creditworthiness? Using alternative data for microfinance</a:t>
            </a:r>
          </a:p>
          <a:p>
            <a:pPr marL="342900" marR="0" lvl="0" indent="-342900">
              <a:lnSpc>
                <a:spcPct val="107000"/>
              </a:lnSpc>
              <a:spcBef>
                <a:spcPts val="0"/>
              </a:spcBef>
              <a:spcAft>
                <a:spcPts val="800"/>
              </a:spcAft>
              <a:buFont typeface="+mj-lt"/>
              <a:buAutoNum type="arabicPeriod"/>
              <a:tabLst>
                <a:tab pos="4572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Novelty of Facebook Data in Microfinance:</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Facebook data innovation: The paper pioneers using Facebook data for credit scoring, combining social network and interest data.</a:t>
            </a:r>
          </a:p>
          <a:p>
            <a:pPr marL="342900" marR="0" lvl="0" indent="-342900">
              <a:lnSpc>
                <a:spcPct val="107000"/>
              </a:lnSpc>
              <a:spcBef>
                <a:spcPts val="0"/>
              </a:spcBef>
              <a:spcAft>
                <a:spcPts val="800"/>
              </a:spcAft>
              <a:buFont typeface="+mj-lt"/>
              <a:buAutoNum type="arabicPeriod"/>
              <a:tabLst>
                <a:tab pos="4572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Predictive Power of Different Data Types:</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Key predictive data: Interest-based look-a-likes (Likes, Likes categories) are most influential for creditworthiness evaluation.</a:t>
            </a:r>
          </a:p>
          <a:p>
            <a:pPr marL="342900" marR="0" lvl="0" indent="-342900">
              <a:lnSpc>
                <a:spcPct val="107000"/>
              </a:lnSpc>
              <a:spcBef>
                <a:spcPts val="0"/>
              </a:spcBef>
              <a:spcAft>
                <a:spcPts val="800"/>
              </a:spcAft>
              <a:buFont typeface="+mj-lt"/>
              <a:buAutoNum type="arabicPeriod"/>
              <a:tabLst>
                <a:tab pos="4572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Socio-Demographic Model Performance:</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Strong socio-demographic model: Socio-demographic model outperforms BFFs, friends, and many look-a-likes in creditworthiness assessment.</a:t>
            </a:r>
          </a:p>
          <a:p>
            <a:pPr marL="0" marR="0">
              <a:lnSpc>
                <a:spcPct val="107000"/>
              </a:lnSpc>
              <a:spcBef>
                <a:spcPts val="0"/>
              </a:spcBef>
              <a:spcAft>
                <a:spcPts val="800"/>
              </a:spcAft>
            </a:pPr>
            <a:endParaRPr lang="en-US" sz="1100" b="1" kern="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7" name="Straight Connector 6">
            <a:extLst>
              <a:ext uri="{FF2B5EF4-FFF2-40B4-BE49-F238E27FC236}">
                <a16:creationId xmlns:a16="http://schemas.microsoft.com/office/drawing/2014/main" id="{497C9A39-5296-059B-2A4C-ADB78B47F47D}"/>
              </a:ext>
            </a:extLst>
          </p:cNvPr>
          <p:cNvCxnSpPr/>
          <p:nvPr/>
        </p:nvCxnSpPr>
        <p:spPr>
          <a:xfrm>
            <a:off x="4610250" y="1781175"/>
            <a:ext cx="0" cy="2762250"/>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231478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2"/>
          <p:cNvSpPr txBox="1">
            <a:spLocks noGrp="1"/>
          </p:cNvSpPr>
          <p:nvPr>
            <p:ph type="title"/>
          </p:nvPr>
        </p:nvSpPr>
        <p:spPr>
          <a:xfrm>
            <a:off x="2831306" y="600075"/>
            <a:ext cx="3557887" cy="461635"/>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1800" u="sng" dirty="0">
                <a:solidFill>
                  <a:schemeClr val="lt2"/>
                </a:solidFill>
              </a:rPr>
              <a:t>Monirul Contribution</a:t>
            </a:r>
            <a:endParaRPr sz="2000" u="sng" dirty="0"/>
          </a:p>
        </p:txBody>
      </p:sp>
      <p:sp>
        <p:nvSpPr>
          <p:cNvPr id="3" name="TextBox 2">
            <a:extLst>
              <a:ext uri="{FF2B5EF4-FFF2-40B4-BE49-F238E27FC236}">
                <a16:creationId xmlns:a16="http://schemas.microsoft.com/office/drawing/2014/main" id="{FCFCF533-064F-D8EA-2CBD-8A996CC62BF6}"/>
              </a:ext>
            </a:extLst>
          </p:cNvPr>
          <p:cNvSpPr txBox="1"/>
          <p:nvPr/>
        </p:nvSpPr>
        <p:spPr>
          <a:xfrm>
            <a:off x="500123" y="1567824"/>
            <a:ext cx="4110126" cy="3258584"/>
          </a:xfrm>
          <a:prstGeom prst="rect">
            <a:avLst/>
          </a:prstGeom>
          <a:noFill/>
        </p:spPr>
        <p:txBody>
          <a:bodyPr wrap="square" rtlCol="0">
            <a:spAutoFit/>
          </a:bodyPr>
          <a:lstStyle/>
          <a:p>
            <a:pPr marL="0" marR="0">
              <a:lnSpc>
                <a:spcPct val="107000"/>
              </a:lnSpc>
              <a:spcBef>
                <a:spcPts val="0"/>
              </a:spcBef>
              <a:spcAft>
                <a:spcPts val="800"/>
              </a:spcAft>
            </a:pPr>
            <a:r>
              <a:rPr lang="en-US" sz="1050" b="1" i="0" strike="noStrike" dirty="0">
                <a:solidFill>
                  <a:srgbClr val="000000"/>
                </a:solidFill>
                <a:effectLst/>
                <a:latin typeface="Corbel" panose="020B0503020204020204" pitchFamily="34" charset="0"/>
              </a:rPr>
              <a:t>Paper 1 - EXPLAINABLE AI FOR INTERPRETABLE CREDIT SCORING</a:t>
            </a:r>
          </a:p>
          <a:p>
            <a:pPr marL="0" marR="0">
              <a:lnSpc>
                <a:spcPct val="107000"/>
              </a:lnSpc>
              <a:spcBef>
                <a:spcPts val="0"/>
              </a:spcBef>
              <a:spcAft>
                <a:spcPts val="800"/>
              </a:spcAft>
            </a:pPr>
            <a:endParaRPr lang="en-US" sz="1100" b="1" dirty="0">
              <a:latin typeface="Congenial Black" panose="020B0604020202020204" pitchFamily="2" charset="0"/>
            </a:endParaRPr>
          </a:p>
          <a:p>
            <a:pPr marL="171450" indent="-171450" algn="just">
              <a:buFont typeface="Arial" panose="020B0604020202020204" pitchFamily="34" charset="0"/>
              <a:buChar char="•"/>
            </a:pP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research paper addresses XGBoost model that achieves high classification performance on </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HELOC </a:t>
            </a:r>
            <a:r>
              <a:rPr lang="en-US" sz="105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and</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Lending Club </a:t>
            </a: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Datasets. </a:t>
            </a:r>
          </a:p>
          <a:p>
            <a:pPr marL="171450" indent="-171450" algn="just">
              <a:buFont typeface="Arial" panose="020B0604020202020204" pitchFamily="34" charset="0"/>
              <a:buChar char="•"/>
            </a:pPr>
            <a:endPar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paper employs techniques such as </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GIRP</a:t>
            </a: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Anchors</a:t>
            </a: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and </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ProtoDash</a:t>
            </a: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with the </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SHAP+GIRP </a:t>
            </a: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method being implemented. SHAP values are generated and applied to an </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XGBoost</a:t>
            </a: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model to explain each feature's impact on predictions.</a:t>
            </a:r>
          </a:p>
          <a:p>
            <a:pPr marL="171450" indent="-171450" algn="just">
              <a:buFont typeface="Arial" panose="020B0604020202020204" pitchFamily="34" charset="0"/>
              <a:buChar char="•"/>
            </a:pPr>
            <a:endPar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research recognizes three distinct persons in credit scoring interpretability: loan officers, rejected loan applicants, and regulators/data scientists. Each person's preference for explanations is addressed, including </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local sample-based </a:t>
            </a: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explanations (ProtoDash) for loan officers, </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local feature-based </a:t>
            </a: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explanations (Anchors) for rejected applicants, and </a:t>
            </a:r>
            <a:r>
              <a:rPr lang="en-US" sz="105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global model </a:t>
            </a:r>
            <a:r>
              <a:rPr lang="en-US" sz="105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explanations (GIRP) for regulators and data scientists.</a:t>
            </a:r>
          </a:p>
          <a:p>
            <a:pPr marL="0" marR="0">
              <a:lnSpc>
                <a:spcPct val="107000"/>
              </a:lnSpc>
              <a:spcBef>
                <a:spcPts val="0"/>
              </a:spcBef>
              <a:spcAft>
                <a:spcPts val="800"/>
              </a:spcAft>
            </a:pPr>
            <a:endParaRPr lang="en-US" sz="1200" dirty="0"/>
          </a:p>
        </p:txBody>
      </p:sp>
      <p:cxnSp>
        <p:nvCxnSpPr>
          <p:cNvPr id="7" name="Straight Connector 6">
            <a:extLst>
              <a:ext uri="{FF2B5EF4-FFF2-40B4-BE49-F238E27FC236}">
                <a16:creationId xmlns:a16="http://schemas.microsoft.com/office/drawing/2014/main" id="{497C9A39-5296-059B-2A4C-ADB78B47F47D}"/>
              </a:ext>
            </a:extLst>
          </p:cNvPr>
          <p:cNvCxnSpPr>
            <a:cxnSpLocks/>
          </p:cNvCxnSpPr>
          <p:nvPr/>
        </p:nvCxnSpPr>
        <p:spPr>
          <a:xfrm>
            <a:off x="4810275" y="1676400"/>
            <a:ext cx="0" cy="2901841"/>
          </a:xfrm>
          <a:prstGeom prst="line">
            <a:avLst/>
          </a:prstGeom>
        </p:spPr>
        <p:style>
          <a:lnRef idx="1">
            <a:schemeClr val="accent2"/>
          </a:lnRef>
          <a:fillRef idx="0">
            <a:schemeClr val="accent2"/>
          </a:fillRef>
          <a:effectRef idx="0">
            <a:schemeClr val="accent2"/>
          </a:effectRef>
          <a:fontRef idx="minor">
            <a:schemeClr val="tx1"/>
          </a:fontRef>
        </p:style>
      </p:cxnSp>
      <p:pic>
        <p:nvPicPr>
          <p:cNvPr id="4" name="Google Shape;1124;p69">
            <a:extLst>
              <a:ext uri="{FF2B5EF4-FFF2-40B4-BE49-F238E27FC236}">
                <a16:creationId xmlns:a16="http://schemas.microsoft.com/office/drawing/2014/main" id="{6FB537DF-677D-5DC5-8EB7-D4D61589F0D8}"/>
              </a:ext>
            </a:extLst>
          </p:cNvPr>
          <p:cNvPicPr preferRelativeResize="0"/>
          <p:nvPr/>
        </p:nvPicPr>
        <p:blipFill>
          <a:blip r:embed="rId3"/>
          <a:srcRect t="6781" b="6781"/>
          <a:stretch/>
        </p:blipFill>
        <p:spPr>
          <a:xfrm>
            <a:off x="538070" y="85724"/>
            <a:ext cx="1157379" cy="1181101"/>
          </a:xfrm>
          <a:prstGeom prst="ellipse">
            <a:avLst/>
          </a:prstGeom>
          <a:noFill/>
          <a:ln w="38100" cap="flat" cmpd="sng">
            <a:solidFill>
              <a:schemeClr val="dk2"/>
            </a:solidFill>
            <a:prstDash val="solid"/>
            <a:round/>
            <a:headEnd type="none" w="sm" len="sm"/>
            <a:tailEnd type="none" w="sm" len="sm"/>
          </a:ln>
        </p:spPr>
      </p:pic>
      <p:sp>
        <p:nvSpPr>
          <p:cNvPr id="8" name="TextBox 7">
            <a:extLst>
              <a:ext uri="{FF2B5EF4-FFF2-40B4-BE49-F238E27FC236}">
                <a16:creationId xmlns:a16="http://schemas.microsoft.com/office/drawing/2014/main" id="{15E0F172-D333-003A-0A73-EFA62DFB8EF0}"/>
              </a:ext>
            </a:extLst>
          </p:cNvPr>
          <p:cNvSpPr txBox="1"/>
          <p:nvPr/>
        </p:nvSpPr>
        <p:spPr>
          <a:xfrm>
            <a:off x="5122520" y="1548774"/>
            <a:ext cx="3771750" cy="2970044"/>
          </a:xfrm>
          <a:prstGeom prst="rect">
            <a:avLst/>
          </a:prstGeom>
          <a:noFill/>
        </p:spPr>
        <p:txBody>
          <a:bodyPr wrap="square">
            <a:spAutoFit/>
          </a:bodyPr>
          <a:lstStyle/>
          <a:p>
            <a:pPr algn="just"/>
            <a:r>
              <a:rPr lang="en-US" sz="1100" b="1" i="0" dirty="0">
                <a:solidFill>
                  <a:srgbClr val="374151"/>
                </a:solidFill>
                <a:effectLst/>
                <a:latin typeface="Corbel" panose="020B0503020204020204" pitchFamily="34" charset="0"/>
                <a:ea typeface="Calibri" panose="020F0502020204030204" pitchFamily="34" charset="0"/>
                <a:cs typeface="Calibri" panose="020F0502020204030204" pitchFamily="34" charset="0"/>
              </a:rPr>
              <a:t>Paper 2 - EXPLAINABLE AI IN CREDIT RISK MANAGEMENT</a:t>
            </a:r>
          </a:p>
          <a:p>
            <a:pPr marL="171450" indent="-171450" algn="just">
              <a:buFont typeface="Arial" panose="020B0604020202020204" pitchFamily="34" charset="0"/>
              <a:buChar char="•"/>
            </a:pPr>
            <a:endPar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endPar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paper focuses on enhancing the interpretability of ML-based credit scoring models using two post-hoc model-agnostic techniques - </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LIME and SHAP</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Experimentation includes testing multiple explainers such as tree, kernel, linear, and deep explainers for SHAP value analysis. </a:t>
            </a:r>
          </a:p>
          <a:p>
            <a:pPr marL="171450" indent="-171450" algn="just">
              <a:buFont typeface="Arial" panose="020B0604020202020204" pitchFamily="34" charset="0"/>
              <a:buChar char="•"/>
            </a:pPr>
            <a:endPar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study employs SHAP values to understand the influence of individual features on the target variable. The research employs various classifiers, including </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Logistic Regression, XGBoost, Random Forest, SVM and Neural Network (NN). </a:t>
            </a:r>
          </a:p>
          <a:p>
            <a:pPr marL="171450" indent="-171450" algn="just">
              <a:buFont typeface="Arial" panose="020B0604020202020204" pitchFamily="34" charset="0"/>
              <a:buChar char="•"/>
            </a:pPr>
            <a:endPar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research employs the </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Lending Club dataset</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which initially contains 145 features and exhibits a highly imbalanced distribution. </a:t>
            </a:r>
          </a:p>
        </p:txBody>
      </p:sp>
    </p:spTree>
    <p:extLst>
      <p:ext uri="{BB962C8B-B14F-4D97-AF65-F5344CB8AC3E}">
        <p14:creationId xmlns:p14="http://schemas.microsoft.com/office/powerpoint/2010/main" val="2645069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38" name="Google Shape;938;p62"/>
          <p:cNvSpPr txBox="1">
            <a:spLocks noGrp="1"/>
          </p:cNvSpPr>
          <p:nvPr>
            <p:ph type="title"/>
          </p:nvPr>
        </p:nvSpPr>
        <p:spPr>
          <a:xfrm>
            <a:off x="762000" y="600075"/>
            <a:ext cx="7696500" cy="461635"/>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sz="1800" u="sng" dirty="0">
                <a:solidFill>
                  <a:schemeClr val="lt2"/>
                </a:solidFill>
              </a:rPr>
              <a:t>Monirul Contribution</a:t>
            </a:r>
            <a:endParaRPr sz="2000" u="sng" dirty="0"/>
          </a:p>
        </p:txBody>
      </p:sp>
      <p:sp>
        <p:nvSpPr>
          <p:cNvPr id="3" name="TextBox 2">
            <a:extLst>
              <a:ext uri="{FF2B5EF4-FFF2-40B4-BE49-F238E27FC236}">
                <a16:creationId xmlns:a16="http://schemas.microsoft.com/office/drawing/2014/main" id="{FCFCF533-064F-D8EA-2CBD-8A996CC62BF6}"/>
              </a:ext>
            </a:extLst>
          </p:cNvPr>
          <p:cNvSpPr txBox="1"/>
          <p:nvPr/>
        </p:nvSpPr>
        <p:spPr>
          <a:xfrm>
            <a:off x="233444" y="1409331"/>
            <a:ext cx="4219862" cy="3308598"/>
          </a:xfrm>
          <a:prstGeom prst="rect">
            <a:avLst/>
          </a:prstGeom>
          <a:noFill/>
        </p:spPr>
        <p:txBody>
          <a:bodyPr wrap="square" rtlCol="0">
            <a:spAutoFit/>
          </a:bodyPr>
          <a:lstStyle/>
          <a:p>
            <a:pPr algn="just"/>
            <a:r>
              <a:rPr lang="en-US" sz="12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Paper 3 - Transparency, auditability, and explainability of machine learning models in credit scoring.</a:t>
            </a:r>
          </a:p>
          <a:p>
            <a:pPr marL="171450" indent="-171450" algn="just">
              <a:buFont typeface="Arial" panose="020B0604020202020204" pitchFamily="34" charset="0"/>
              <a:buChar char="•"/>
            </a:pPr>
            <a:endPar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paper highlights the advanced machine learning algorithms in credit scoring due to the prevalent use of simpler models like logistic regression and decision trees. Various models, including </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boosted models, Elastic </a:t>
            </a:r>
            <a:r>
              <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rPr>
              <a:t>N</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et, Logistic </a:t>
            </a:r>
            <a:r>
              <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rPr>
              <a:t>R</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egression with Random </a:t>
            </a:r>
            <a:r>
              <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rPr>
              <a:t>F</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orests, Support </a:t>
            </a:r>
            <a:r>
              <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rPr>
              <a:t>V</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ector </a:t>
            </a:r>
            <a:r>
              <a:rPr lang="en-US" sz="1100" b="1" dirty="0">
                <a:solidFill>
                  <a:srgbClr val="374151"/>
                </a:solidFill>
                <a:latin typeface="Calibri" panose="020F0502020204030204" pitchFamily="34" charset="0"/>
                <a:ea typeface="Calibri" panose="020F0502020204030204" pitchFamily="34" charset="0"/>
                <a:cs typeface="Calibri" panose="020F0502020204030204" pitchFamily="34" charset="0"/>
              </a:rPr>
              <a:t>M</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achines, and Extreme gradient boosting</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were employed. </a:t>
            </a: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The research employs a dataset concerning Home Equity Line of Credit </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(HELOC) </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applications ranging from $5,000 to $150,000. It consists of 10,459 observations with 23 covariates and a binary target variable. </a:t>
            </a:r>
            <a:r>
              <a:rPr lang="en-US" sz="1100" dirty="0">
                <a:solidFill>
                  <a:srgbClr val="374151"/>
                </a:solidFill>
                <a:latin typeface="Calibri" panose="020F0502020204030204" pitchFamily="34" charset="0"/>
                <a:ea typeface="Calibri" panose="020F0502020204030204" pitchFamily="34" charset="0"/>
                <a:cs typeface="Calibri" panose="020F0502020204030204" pitchFamily="34" charset="0"/>
              </a:rPr>
              <a:t>Models are </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valuated using metrics like</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AUC, Gini, KS, F1, </a:t>
            </a:r>
            <a:r>
              <a:rPr lang="en-US" sz="1100" b="1" i="0" dirty="0" err="1">
                <a:solidFill>
                  <a:srgbClr val="374151"/>
                </a:solidFill>
                <a:effectLst/>
                <a:latin typeface="Calibri" panose="020F0502020204030204" pitchFamily="34" charset="0"/>
                <a:ea typeface="Calibri" panose="020F0502020204030204" pitchFamily="34" charset="0"/>
                <a:cs typeface="Calibri" panose="020F0502020204030204" pitchFamily="34" charset="0"/>
              </a:rPr>
              <a:t>pAUC</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and H-measure.</a:t>
            </a:r>
          </a:p>
          <a:p>
            <a:pPr marL="171450" indent="-171450" algn="just">
              <a:buFont typeface="Arial" panose="020B0604020202020204" pitchFamily="34" charset="0"/>
              <a:buChar char="•"/>
            </a:pPr>
            <a:endPar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Among the models assessed, SVM demonstrated the highest accuracy. The research also delves into interpretability measures like </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LIME, SHAP and </a:t>
            </a:r>
            <a:r>
              <a:rPr lang="en-US" sz="1100" b="1" i="0" dirty="0" err="1">
                <a:solidFill>
                  <a:srgbClr val="374151"/>
                </a:solidFill>
                <a:effectLst/>
                <a:latin typeface="Calibri" panose="020F0502020204030204" pitchFamily="34" charset="0"/>
                <a:ea typeface="Calibri" panose="020F0502020204030204" pitchFamily="34" charset="0"/>
                <a:cs typeface="Calibri" panose="020F0502020204030204" pitchFamily="34" charset="0"/>
              </a:rPr>
              <a:t>iBreakDown</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 focusing on enhancing the explainability of credit scoring models.</a:t>
            </a:r>
          </a:p>
        </p:txBody>
      </p:sp>
      <p:sp>
        <p:nvSpPr>
          <p:cNvPr id="5" name="TextBox 4">
            <a:extLst>
              <a:ext uri="{FF2B5EF4-FFF2-40B4-BE49-F238E27FC236}">
                <a16:creationId xmlns:a16="http://schemas.microsoft.com/office/drawing/2014/main" id="{896EC6D0-65DA-8D3A-1B5A-D477F90AB02B}"/>
              </a:ext>
            </a:extLst>
          </p:cNvPr>
          <p:cNvSpPr txBox="1"/>
          <p:nvPr/>
        </p:nvSpPr>
        <p:spPr>
          <a:xfrm>
            <a:off x="4933664" y="1409331"/>
            <a:ext cx="3976889" cy="3425874"/>
          </a:xfrm>
          <a:prstGeom prst="rect">
            <a:avLst/>
          </a:prstGeom>
          <a:noFill/>
        </p:spPr>
        <p:txBody>
          <a:bodyPr wrap="square">
            <a:spAutoFit/>
          </a:bodyPr>
          <a:lstStyle/>
          <a:p>
            <a:pPr marL="0" marR="0">
              <a:lnSpc>
                <a:spcPct val="107000"/>
              </a:lnSpc>
              <a:spcBef>
                <a:spcPts val="0"/>
              </a:spcBef>
              <a:spcAft>
                <a:spcPts val="800"/>
              </a:spcAft>
            </a:pP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Paper 04 - Explaining Deep Learning Models for Credit Scoring with SHAP: A Case Study Using Open Banking Data. </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171450" marR="0" indent="-171450" algn="just">
              <a:lnSpc>
                <a:spcPct val="107000"/>
              </a:lnSpc>
              <a:spcBef>
                <a:spcPts val="0"/>
              </a:spcBef>
              <a:spcAft>
                <a:spcPts val="800"/>
              </a:spcAft>
              <a:buFont typeface="Arial" panose="020B0604020202020204" pitchFamily="34" charset="0"/>
              <a:buChar char="•"/>
            </a:pPr>
            <a:r>
              <a:rPr lang="en-US" sz="1100" kern="100" dirty="0">
                <a:latin typeface="Calibri" panose="020F0502020204030204" pitchFamily="34" charset="0"/>
                <a:ea typeface="Calibri" panose="020F0502020204030204" pitchFamily="34" charset="0"/>
                <a:cs typeface="Times New Roman" panose="02020603050405020304" pitchFamily="18" charset="0"/>
              </a:rPr>
              <a:t>A deep learning model trained from scratch is compared with a transfer learning model using multilingual BERT, assessing their predictive performance through </a:t>
            </a:r>
            <a:r>
              <a:rPr lang="en-US" sz="1100" b="1" kern="100" dirty="0">
                <a:latin typeface="Calibri" panose="020F0502020204030204" pitchFamily="34" charset="0"/>
                <a:ea typeface="Calibri" panose="020F0502020204030204" pitchFamily="34" charset="0"/>
                <a:cs typeface="Times New Roman" panose="02020603050405020304" pitchFamily="18" charset="0"/>
              </a:rPr>
              <a:t>AUC and Brier score</a:t>
            </a:r>
            <a:r>
              <a:rPr lang="en-US" sz="1100" kern="100" dirty="0">
                <a:latin typeface="Calibri" panose="020F0502020204030204" pitchFamily="34" charset="0"/>
                <a:ea typeface="Calibri" panose="020F0502020204030204" pitchFamily="34" charset="0"/>
                <a:cs typeface="Times New Roman" panose="02020603050405020304" pitchFamily="18" charset="0"/>
              </a:rPr>
              <a:t>. The deep learning model demonstrates superior performance over the finetuned </a:t>
            </a:r>
            <a:r>
              <a:rPr lang="en-US" sz="1100" b="1" kern="100" dirty="0">
                <a:latin typeface="Calibri" panose="020F0502020204030204" pitchFamily="34" charset="0"/>
                <a:ea typeface="Calibri" panose="020F0502020204030204" pitchFamily="34" charset="0"/>
                <a:cs typeface="Times New Roman" panose="02020603050405020304" pitchFamily="18" charset="0"/>
              </a:rPr>
              <a:t>BERT</a:t>
            </a:r>
            <a:r>
              <a:rPr lang="en-US" sz="1100" kern="100" dirty="0">
                <a:latin typeface="Calibri" panose="020F0502020204030204" pitchFamily="34" charset="0"/>
                <a:ea typeface="Calibri" panose="020F0502020204030204" pitchFamily="34" charset="0"/>
                <a:cs typeface="Times New Roman" panose="02020603050405020304" pitchFamily="18" charset="0"/>
              </a:rPr>
              <a:t> model.</a:t>
            </a:r>
          </a:p>
          <a:p>
            <a:pPr marL="171450" marR="0" indent="-171450" algn="just">
              <a:lnSpc>
                <a:spcPct val="107000"/>
              </a:lnSpc>
              <a:spcBef>
                <a:spcPts val="0"/>
              </a:spcBef>
              <a:spcAft>
                <a:spcPts val="800"/>
              </a:spcAft>
              <a:buFont typeface="Arial" panose="020B0604020202020204" pitchFamily="34" charset="0"/>
              <a:buChar char="•"/>
            </a:pP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Open banking APIs offer access to historical data up to 90 days before the score date, with customer consent. NLP techniques like </a:t>
            </a:r>
            <a:r>
              <a:rPr lang="en-US" sz="1100" b="1"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BERT and deep text classification </a:t>
            </a:r>
            <a:r>
              <a:rPr lang="en-US" sz="1100" b="0" i="0" dirty="0">
                <a:solidFill>
                  <a:srgbClr val="374151"/>
                </a:solidFill>
                <a:effectLst/>
                <a:latin typeface="Calibri" panose="020F0502020204030204" pitchFamily="34" charset="0"/>
                <a:ea typeface="Calibri" panose="020F0502020204030204" pitchFamily="34" charset="0"/>
                <a:cs typeface="Calibri" panose="020F0502020204030204" pitchFamily="34" charset="0"/>
              </a:rPr>
              <a:t>are employed in the study.</a:t>
            </a:r>
          </a:p>
          <a:p>
            <a:pPr marL="171450" marR="0" indent="-171450" algn="just">
              <a:lnSpc>
                <a:spcPct val="107000"/>
              </a:lnSpc>
              <a:spcBef>
                <a:spcPts val="0"/>
              </a:spcBef>
              <a:spcAft>
                <a:spcPts val="800"/>
              </a:spcAft>
              <a:buFont typeface="Arial" panose="020B0604020202020204" pitchFamily="34" charset="0"/>
              <a:buChar char="•"/>
            </a:pPr>
            <a:r>
              <a:rPr lang="en-US" sz="1100" b="1" kern="100" dirty="0">
                <a:latin typeface="Calibri" panose="020F0502020204030204" pitchFamily="34" charset="0"/>
                <a:ea typeface="Calibri" panose="020F0502020204030204" pitchFamily="34" charset="0"/>
                <a:cs typeface="Calibri" panose="020F0502020204030204" pitchFamily="34" charset="0"/>
              </a:rPr>
              <a:t>Results favor the deep text classification model</a:t>
            </a:r>
            <a:r>
              <a:rPr lang="en-US" sz="1100" kern="100" dirty="0">
                <a:latin typeface="Calibri" panose="020F0502020204030204" pitchFamily="34" charset="0"/>
                <a:ea typeface="Calibri" panose="020F0502020204030204" pitchFamily="34" charset="0"/>
                <a:cs typeface="Calibri" panose="020F0502020204030204" pitchFamily="34" charset="0"/>
              </a:rPr>
              <a:t> over BERT in terms of accuracy, and </a:t>
            </a:r>
            <a:r>
              <a:rPr lang="en-US" sz="1100" b="1" kern="100" dirty="0">
                <a:latin typeface="Calibri" panose="020F0502020204030204" pitchFamily="34" charset="0"/>
                <a:ea typeface="Calibri" panose="020F0502020204030204" pitchFamily="34" charset="0"/>
                <a:cs typeface="Calibri" panose="020F0502020204030204" pitchFamily="34" charset="0"/>
              </a:rPr>
              <a:t>SHAP</a:t>
            </a:r>
            <a:r>
              <a:rPr lang="en-US" sz="1100" kern="100" dirty="0">
                <a:latin typeface="Calibri" panose="020F0502020204030204" pitchFamily="34" charset="0"/>
                <a:ea typeface="Calibri" panose="020F0502020204030204" pitchFamily="34" charset="0"/>
                <a:cs typeface="Calibri" panose="020F0502020204030204" pitchFamily="34" charset="0"/>
              </a:rPr>
              <a:t> analysis provides both global and local explanations for model predictions, aiding in understanding feature importance and individual rejections.</a:t>
            </a:r>
          </a:p>
          <a:p>
            <a:pPr marL="0" marR="0">
              <a:lnSpc>
                <a:spcPct val="107000"/>
              </a:lnSpc>
              <a:spcBef>
                <a:spcPts val="0"/>
              </a:spcBef>
              <a:spcAft>
                <a:spcPts val="800"/>
              </a:spcAft>
            </a:pPr>
            <a:endParaRPr lang="en-US" sz="1100" b="1" kern="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7" name="Straight Connector 6">
            <a:extLst>
              <a:ext uri="{FF2B5EF4-FFF2-40B4-BE49-F238E27FC236}">
                <a16:creationId xmlns:a16="http://schemas.microsoft.com/office/drawing/2014/main" id="{497C9A39-5296-059B-2A4C-ADB78B47F47D}"/>
              </a:ext>
            </a:extLst>
          </p:cNvPr>
          <p:cNvCxnSpPr/>
          <p:nvPr/>
        </p:nvCxnSpPr>
        <p:spPr>
          <a:xfrm>
            <a:off x="4610250" y="1781175"/>
            <a:ext cx="0" cy="2762250"/>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8854594"/>
      </p:ext>
    </p:extLst>
  </p:cSld>
  <p:clrMapOvr>
    <a:masterClrMapping/>
  </p:clrMapOvr>
</p:sld>
</file>

<file path=ppt/theme/theme1.xml><?xml version="1.0" encoding="utf-8"?>
<a:theme xmlns:a="http://schemas.openxmlformats.org/drawingml/2006/main"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506</TotalTime>
  <Words>2443</Words>
  <Application>Microsoft Office PowerPoint</Application>
  <PresentationFormat>On-screen Show (16:9)</PresentationFormat>
  <Paragraphs>175</Paragraphs>
  <Slides>15</Slides>
  <Notes>15</Notes>
  <HiddenSlides>0</HiddenSlides>
  <MMClips>0</MMClips>
  <ScaleCrop>false</ScaleCrop>
  <HeadingPairs>
    <vt:vector size="6" baseType="variant">
      <vt:variant>
        <vt:lpstr>Fonts Used</vt:lpstr>
      </vt:variant>
      <vt:variant>
        <vt:i4>17</vt:i4>
      </vt:variant>
      <vt:variant>
        <vt:lpstr>Theme</vt:lpstr>
      </vt:variant>
      <vt:variant>
        <vt:i4>2</vt:i4>
      </vt:variant>
      <vt:variant>
        <vt:lpstr>Slide Titles</vt:lpstr>
      </vt:variant>
      <vt:variant>
        <vt:i4>15</vt:i4>
      </vt:variant>
    </vt:vector>
  </HeadingPairs>
  <TitlesOfParts>
    <vt:vector size="34" baseType="lpstr">
      <vt:lpstr>Poppins</vt:lpstr>
      <vt:lpstr>Arial</vt:lpstr>
      <vt:lpstr>Viga</vt:lpstr>
      <vt:lpstr>Work Sans Medium</vt:lpstr>
      <vt:lpstr>Gaegu</vt:lpstr>
      <vt:lpstr>Work Sans</vt:lpstr>
      <vt:lpstr>Batang</vt:lpstr>
      <vt:lpstr>Archivo Black</vt:lpstr>
      <vt:lpstr>Calibri</vt:lpstr>
      <vt:lpstr>Corbel</vt:lpstr>
      <vt:lpstr>Fira Sans Extra Condensed Medium</vt:lpstr>
      <vt:lpstr>Caveat</vt:lpstr>
      <vt:lpstr>Work Sans ExtraBold</vt:lpstr>
      <vt:lpstr>Congenial Black</vt:lpstr>
      <vt:lpstr>Karla</vt:lpstr>
      <vt:lpstr>Symbol</vt:lpstr>
      <vt:lpstr>Karla Medium</vt:lpstr>
      <vt:lpstr>Monthly Strategy Review Meeting by Slidesgo</vt:lpstr>
      <vt:lpstr>Monthly Strategy Review Meeting by Slidesgo</vt:lpstr>
      <vt:lpstr>PowerPoint Presentation</vt:lpstr>
      <vt:lpstr>Alternative Credit Scoring  for SME Loan</vt:lpstr>
      <vt:lpstr>Our Overall Analysis</vt:lpstr>
      <vt:lpstr>Richie Contribution</vt:lpstr>
      <vt:lpstr>Richie Contribution</vt:lpstr>
      <vt:lpstr>Shihab Contribution</vt:lpstr>
      <vt:lpstr>Shihab Contribution</vt:lpstr>
      <vt:lpstr>Monirul Contribution</vt:lpstr>
      <vt:lpstr>Monirul Contribution</vt:lpstr>
      <vt:lpstr>Aniya’s Contribution</vt:lpstr>
      <vt:lpstr>Aniya’s Contribution</vt:lpstr>
      <vt:lpstr>Marjana Contribution</vt:lpstr>
      <vt:lpstr>Marjana Contribution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Mahmud Shah</cp:lastModifiedBy>
  <cp:revision>91</cp:revision>
  <dcterms:modified xsi:type="dcterms:W3CDTF">2023-09-04T02:41:02Z</dcterms:modified>
</cp:coreProperties>
</file>